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348" r:id="rId2"/>
    <p:sldId id="342" r:id="rId3"/>
    <p:sldId id="349" r:id="rId4"/>
    <p:sldId id="350" r:id="rId5"/>
    <p:sldId id="351" r:id="rId6"/>
    <p:sldId id="352" r:id="rId7"/>
    <p:sldId id="353" r:id="rId8"/>
    <p:sldId id="355" r:id="rId9"/>
    <p:sldId id="356" r:id="rId10"/>
    <p:sldId id="357" r:id="rId11"/>
    <p:sldId id="358" r:id="rId12"/>
    <p:sldId id="359" r:id="rId13"/>
    <p:sldId id="360" r:id="rId14"/>
    <p:sldId id="362" r:id="rId15"/>
    <p:sldId id="363" r:id="rId16"/>
    <p:sldId id="364" r:id="rId17"/>
    <p:sldId id="365" r:id="rId18"/>
    <p:sldId id="366" r:id="rId19"/>
    <p:sldId id="367" r:id="rId20"/>
    <p:sldId id="369" r:id="rId21"/>
    <p:sldId id="370" r:id="rId22"/>
    <p:sldId id="371" r:id="rId23"/>
    <p:sldId id="372" r:id="rId24"/>
    <p:sldId id="373" r:id="rId25"/>
    <p:sldId id="374" r:id="rId26"/>
    <p:sldId id="376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6" r:id="rId35"/>
    <p:sldId id="387" r:id="rId36"/>
    <p:sldId id="388" r:id="rId37"/>
    <p:sldId id="389" r:id="rId38"/>
    <p:sldId id="390" r:id="rId39"/>
    <p:sldId id="391" r:id="rId40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4F4"/>
    <a:srgbClr val="40B6E9"/>
    <a:srgbClr val="9A7BB8"/>
    <a:srgbClr val="FF0000"/>
    <a:srgbClr val="B0CDDB"/>
    <a:srgbClr val="F2F2F2"/>
    <a:srgbClr val="BFBFBF"/>
    <a:srgbClr val="E1D0E6"/>
    <a:srgbClr val="EADEEE"/>
    <a:srgbClr val="EB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6" autoAdjust="0"/>
    <p:restoredTop sz="94674" autoAdjust="0"/>
  </p:normalViewPr>
  <p:slideViewPr>
    <p:cSldViewPr showGuides="1">
      <p:cViewPr varScale="1">
        <p:scale>
          <a:sx n="103" d="100"/>
          <a:sy n="103" d="100"/>
        </p:scale>
        <p:origin x="150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2024-05-03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94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bg>
      <p:bgPr>
        <a:solidFill>
          <a:srgbClr val="E1D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E589B5-38E6-B3FF-02EE-D15E493CF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2402C8BC-0C3D-7B50-9F7E-7BA35BEBF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795" y="2420888"/>
            <a:ext cx="8648844" cy="18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8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원고">
    <p:bg>
      <p:bgPr>
        <a:solidFill>
          <a:srgbClr val="E1D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AB14FE79-9981-B1C2-5C06-E4DB49252E96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3DA4932-F168-F889-18C6-682CB9BD952D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0168926-6AD7-C5A4-AFC3-30021C4D9087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9A7B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2BD94A-B6A6-CE44-9A30-E77F60A5652E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980D5B1C-229F-2E72-DA82-8A6C25A77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515B2945-0EED-F1C9-819C-84F6F93287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71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06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원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7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37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39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0" r:id="rId3"/>
    <p:sldLayoutId id="2147483653" r:id="rId4"/>
    <p:sldLayoutId id="2147483651" r:id="rId5"/>
    <p:sldLayoutId id="2147483656" r:id="rId6"/>
  </p:sldLayoutIdLst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14.xml"/><Relationship Id="rId4" Type="http://schemas.openxmlformats.org/officeDocument/2006/relationships/slide" Target="slide15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slide" Target="slide15.xml"/><Relationship Id="rId3" Type="http://schemas.openxmlformats.org/officeDocument/2006/relationships/image" Target="../media/image7.png"/><Relationship Id="rId25" Type="http://schemas.openxmlformats.org/officeDocument/2006/relationships/image" Target="NULL"/><Relationship Id="rId2" Type="http://schemas.openxmlformats.org/officeDocument/2006/relationships/image" Target="../media/image6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2.png"/><Relationship Id="rId23" Type="http://schemas.openxmlformats.org/officeDocument/2006/relationships/image" Target="NULL"/><Relationship Id="rId28" Type="http://schemas.openxmlformats.org/officeDocument/2006/relationships/image" Target="../media/image10.png"/><Relationship Id="rId27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48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1.png"/><Relationship Id="rId5" Type="http://schemas.openxmlformats.org/officeDocument/2006/relationships/image" Target="../media/image50.svg"/><Relationship Id="rId10" Type="http://schemas.openxmlformats.org/officeDocument/2006/relationships/image" Target="../media/image10.png"/><Relationship Id="rId4" Type="http://schemas.openxmlformats.org/officeDocument/2006/relationships/image" Target="../media/image49.png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slide" Target="slide2.xml"/><Relationship Id="rId15" Type="http://schemas.openxmlformats.org/officeDocument/2006/relationships/image" Target="../media/image10.png"/><Relationship Id="rId19" Type="http://schemas.openxmlformats.org/officeDocument/2006/relationships/image" Target="../media/image14.png"/><Relationship Id="rId4" Type="http://schemas.openxmlformats.org/officeDocument/2006/relationships/slide" Target="slide1.xml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slide" Target="slide20.xml"/><Relationship Id="rId10" Type="http://schemas.openxmlformats.org/officeDocument/2006/relationships/image" Target="../media/image10.png"/><Relationship Id="rId4" Type="http://schemas.openxmlformats.org/officeDocument/2006/relationships/slide" Target="slide22.xml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slide" Target="slide20.xml"/><Relationship Id="rId12" Type="http://schemas.openxmlformats.org/officeDocument/2006/relationships/image" Target="../media/image59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61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59.wmf"/><Relationship Id="rId5" Type="http://schemas.openxmlformats.org/officeDocument/2006/relationships/slide" Target="slide20.xml"/><Relationship Id="rId10" Type="http://schemas.openxmlformats.org/officeDocument/2006/relationships/oleObject" Target="../embeddings/oleObject1.bin"/><Relationship Id="rId4" Type="http://schemas.openxmlformats.org/officeDocument/2006/relationships/slide" Target="slide22.xml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9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9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6.xml"/><Relationship Id="rId4" Type="http://schemas.openxmlformats.org/officeDocument/2006/relationships/slide" Target="slide29.xml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slide" Target="slide26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slide" Target="slide2.xml"/><Relationship Id="rId15" Type="http://schemas.openxmlformats.org/officeDocument/2006/relationships/image" Target="../media/image22.png"/><Relationship Id="rId4" Type="http://schemas.openxmlformats.org/officeDocument/2006/relationships/slide" Target="slide1.xml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11.png"/><Relationship Id="rId5" Type="http://schemas.openxmlformats.org/officeDocument/2006/relationships/slide" Target="slide26.xml"/><Relationship Id="rId10" Type="http://schemas.openxmlformats.org/officeDocument/2006/relationships/image" Target="../media/image10.png"/><Relationship Id="rId4" Type="http://schemas.openxmlformats.org/officeDocument/2006/relationships/slide" Target="slide29.xml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.png"/><Relationship Id="rId7" Type="http://schemas.openxmlformats.org/officeDocument/2006/relationships/slide" Target="slide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6.xml"/><Relationship Id="rId10" Type="http://schemas.openxmlformats.org/officeDocument/2006/relationships/image" Target="../media/image11.png"/><Relationship Id="rId4" Type="http://schemas.openxmlformats.org/officeDocument/2006/relationships/slide" Target="slide29.xml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68.png"/><Relationship Id="rId7" Type="http://schemas.openxmlformats.org/officeDocument/2006/relationships/slide" Target="slide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9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9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9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.png"/><Relationship Id="rId7" Type="http://schemas.openxmlformats.org/officeDocument/2006/relationships/slide" Target="slide34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34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40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10.png"/><Relationship Id="rId2" Type="http://schemas.openxmlformats.org/officeDocument/2006/relationships/image" Target="../media/image13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4.png"/><Relationship Id="rId5" Type="http://schemas.openxmlformats.org/officeDocument/2006/relationships/slide" Target="slide1.xml"/><Relationship Id="rId15" Type="http://schemas.openxmlformats.org/officeDocument/2006/relationships/image" Target="../media/image160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image" Target="../media/image43.png"/><Relationship Id="rId4" Type="http://schemas.openxmlformats.org/officeDocument/2006/relationships/slide" Target="slide1.xml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id="{B571A66B-A452-AD22-49BB-E50239DFCCE5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EF1D4DD-A5E1-3CB0-1CAF-2825D562EDD5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31E0312B-9961-A5AA-F5D0-8AE59559145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AA90FE46-1AD6-AAC2-EE58-4C2F23E92BEF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4666A77A-F418-6102-E750-93B0E737089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3" name="그림 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D793405-0D54-264F-4726-772006617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그림 3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B0F8CF6-0838-F2E7-4653-37E3A752B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FF4D1DB-5667-B8B3-514C-872F555C322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9" name="사각형: 둥근 모서리 38">
              <a:hlinkClick r:id="rId4" action="ppaction://hlinksldjump"/>
              <a:extLst>
                <a:ext uri="{FF2B5EF4-FFF2-40B4-BE49-F238E27FC236}">
                  <a16:creationId xmlns:a16="http://schemas.microsoft.com/office/drawing/2014/main" id="{1CF293C9-45E1-EBAB-7CDB-FD20CA25853F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40" name="사각형: 둥근 모서리 39">
              <a:hlinkClick r:id="rId5" action="ppaction://hlinksldjump"/>
              <a:extLst>
                <a:ext uri="{FF2B5EF4-FFF2-40B4-BE49-F238E27FC236}">
                  <a16:creationId xmlns:a16="http://schemas.microsoft.com/office/drawing/2014/main" id="{5DEFEFEE-F019-CDDC-289E-6B55A1EFA9D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전개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78024A-B4FD-8496-CE95-277D82FC63B0}"/>
              </a:ext>
            </a:extLst>
          </p:cNvPr>
          <p:cNvGrpSpPr/>
          <p:nvPr/>
        </p:nvGrpSpPr>
        <p:grpSpPr>
          <a:xfrm>
            <a:off x="8720375" y="766995"/>
            <a:ext cx="2848233" cy="430693"/>
            <a:chOff x="8715134" y="969322"/>
            <a:chExt cx="2848233" cy="43069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A064622-5C68-3106-39C6-5CA4FDC59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31CFDF-21E5-B492-9430-8E19A6C544D1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88~93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pic>
        <p:nvPicPr>
          <p:cNvPr id="6" name="Picture 11">
            <a:extLst>
              <a:ext uri="{FF2B5EF4-FFF2-40B4-BE49-F238E27FC236}">
                <a16:creationId xmlns:a16="http://schemas.microsoft.com/office/drawing/2014/main" id="{2FA10724-1D74-3B6E-7B0C-B8E3614FB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2745" y="836712"/>
            <a:ext cx="509679" cy="308574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02AE56F4-BD84-EB33-34C0-268883A38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4965" y="843058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6D15C819-E0D2-67A8-B6CB-906FDE372CD5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25" name="사각형: 둥근 모서리 124">
              <a:hlinkClick r:id="rId4" action="ppaction://hlinksldjump"/>
              <a:extLst>
                <a:ext uri="{FF2B5EF4-FFF2-40B4-BE49-F238E27FC236}">
                  <a16:creationId xmlns:a16="http://schemas.microsoft.com/office/drawing/2014/main" id="{2BBB0BE3-E071-362A-2027-58EAB6177EA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6" name="사각형: 둥근 모서리 125">
              <a:hlinkClick r:id="rId4" action="ppaction://hlinksldjump"/>
              <a:extLst>
                <a:ext uri="{FF2B5EF4-FFF2-40B4-BE49-F238E27FC236}">
                  <a16:creationId xmlns:a16="http://schemas.microsoft.com/office/drawing/2014/main" id="{4A291053-49B8-2474-2899-076BCA4933A9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2EBC9AD-10CC-4C45-8AF4-C1D4DE2B085C}"/>
              </a:ext>
            </a:extLst>
          </p:cNvPr>
          <p:cNvSpPr txBox="1"/>
          <p:nvPr/>
        </p:nvSpPr>
        <p:spPr>
          <a:xfrm>
            <a:off x="1343396" y="1374324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직사각형을 보고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    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안에 알맞은 수를 써넣으세요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789228BA-57BA-4C05-9A71-1EF960F0BB91}"/>
              </a:ext>
            </a:extLst>
          </p:cNvPr>
          <p:cNvSpPr>
            <a:spLocks noChangeAspect="1"/>
          </p:cNvSpPr>
          <p:nvPr/>
        </p:nvSpPr>
        <p:spPr>
          <a:xfrm>
            <a:off x="4634280" y="1484784"/>
            <a:ext cx="381600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13BFD99-6940-446B-A6C6-B44DF594D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384" y="2358833"/>
            <a:ext cx="3646170" cy="2634615"/>
          </a:xfrm>
          <a:prstGeom prst="rect">
            <a:avLst/>
          </a:prstGeom>
        </p:spPr>
      </p:pic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6683EE5F-0B57-43CF-8EEA-97390ACD3C3D}"/>
              </a:ext>
            </a:extLst>
          </p:cNvPr>
          <p:cNvSpPr/>
          <p:nvPr/>
        </p:nvSpPr>
        <p:spPr>
          <a:xfrm>
            <a:off x="6418716" y="3488654"/>
            <a:ext cx="89122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DACE95-BE3B-455C-BE2F-C40AFEA88B89}"/>
              </a:ext>
            </a:extLst>
          </p:cNvPr>
          <p:cNvSpPr txBox="1"/>
          <p:nvPr/>
        </p:nvSpPr>
        <p:spPr>
          <a:xfrm>
            <a:off x="6446424" y="3482346"/>
            <a:ext cx="847339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90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523F9C8D-243E-4D9B-BA8A-52091A6535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22080" y="355422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B56381D5-E2D9-4674-89FB-45EF67B37E36}"/>
              </a:ext>
            </a:extLst>
          </p:cNvPr>
          <p:cNvSpPr/>
          <p:nvPr/>
        </p:nvSpPr>
        <p:spPr>
          <a:xfrm>
            <a:off x="5501274" y="4363492"/>
            <a:ext cx="89122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D60639-0FA5-4641-9FA3-B9826FCCE457}"/>
              </a:ext>
            </a:extLst>
          </p:cNvPr>
          <p:cNvSpPr txBox="1"/>
          <p:nvPr/>
        </p:nvSpPr>
        <p:spPr>
          <a:xfrm>
            <a:off x="5528982" y="4357184"/>
            <a:ext cx="847339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4B42095E-8F02-4F30-A71E-8DA2BF96E6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04638" y="442905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92F1CC83-4E9C-2651-A408-55B89A7EF8FC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D3F6E8EF-DB05-4AB3-72DF-C03DEFBC68C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6" name="그래픽 60">
                <a:extLst>
                  <a:ext uri="{FF2B5EF4-FFF2-40B4-BE49-F238E27FC236}">
                    <a16:creationId xmlns:a16="http://schemas.microsoft.com/office/drawing/2014/main" id="{79AA5479-4EFA-24EA-87D7-1F240957D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7" name="그림 28">
                <a:extLst>
                  <a:ext uri="{FF2B5EF4-FFF2-40B4-BE49-F238E27FC236}">
                    <a16:creationId xmlns:a16="http://schemas.microsoft.com/office/drawing/2014/main" id="{2B87E6DB-9613-59FF-D72B-C54715ADF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D2ED13D-02D1-B506-7E5E-B712DF9D918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89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0CD1E1-CD9E-362B-5834-0FE20FADF665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사각형</a:t>
            </a:r>
          </a:p>
        </p:txBody>
      </p:sp>
    </p:spTree>
    <p:extLst>
      <p:ext uri="{BB962C8B-B14F-4D97-AF65-F5344CB8AC3E}">
        <p14:creationId xmlns:p14="http://schemas.microsoft.com/office/powerpoint/2010/main" val="11109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사다리꼴을 모두 찾아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써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440AAE0-7D61-6DB4-1794-7D8297E25A9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3" name="사각형: 둥근 모서리 42">
              <a:hlinkClick r:id="rId4" action="ppaction://hlinksldjump"/>
              <a:extLst>
                <a:ext uri="{FF2B5EF4-FFF2-40B4-BE49-F238E27FC236}">
                  <a16:creationId xmlns:a16="http://schemas.microsoft.com/office/drawing/2014/main" id="{1F7A7DC4-38A1-76A3-F735-42B800441C73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1" name="사각형: 둥근 모서리 50">
              <a:hlinkClick r:id="rId4" action="ppaction://hlinksldjump"/>
              <a:extLst>
                <a:ext uri="{FF2B5EF4-FFF2-40B4-BE49-F238E27FC236}">
                  <a16:creationId xmlns:a16="http://schemas.microsoft.com/office/drawing/2014/main" id="{52BF683F-BA3B-8F78-AAE7-8A5EEABF9617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6887197B-29AA-D8A4-13B1-86377D322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2370435"/>
            <a:ext cx="5400676" cy="3620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90720-FDAB-E653-287D-E231E4A8F6DC}"/>
              </a:ext>
            </a:extLst>
          </p:cNvPr>
          <p:cNvSpPr txBox="1"/>
          <p:nvPr/>
        </p:nvSpPr>
        <p:spPr>
          <a:xfrm>
            <a:off x="6500779" y="5331255"/>
            <a:ext cx="5373002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    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AD36E-B416-92DA-215C-DDA402683957}"/>
              </a:ext>
            </a:extLst>
          </p:cNvPr>
          <p:cNvSpPr txBox="1"/>
          <p:nvPr/>
        </p:nvSpPr>
        <p:spPr>
          <a:xfrm>
            <a:off x="8850966" y="5403120"/>
            <a:ext cx="2852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가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다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마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바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1894839-4538-A071-5B4D-B18A3E4D9B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98130" y="5414585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0E6BC922-0B9A-A824-5D79-20EE32D25751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" name="그룹 26">
              <a:extLst>
                <a:ext uri="{FF2B5EF4-FFF2-40B4-BE49-F238E27FC236}">
                  <a16:creationId xmlns:a16="http://schemas.microsoft.com/office/drawing/2014/main" id="{BA1AA7F2-2E0A-B631-6256-CEB4208148E9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1" name="그래픽 60">
                <a:extLst>
                  <a:ext uri="{FF2B5EF4-FFF2-40B4-BE49-F238E27FC236}">
                    <a16:creationId xmlns:a16="http://schemas.microsoft.com/office/drawing/2014/main" id="{FA204E64-95E6-C026-7199-6C1C627ED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2" name="그림 28">
                <a:extLst>
                  <a:ext uri="{FF2B5EF4-FFF2-40B4-BE49-F238E27FC236}">
                    <a16:creationId xmlns:a16="http://schemas.microsoft.com/office/drawing/2014/main" id="{68466AA3-9501-9E32-0CC3-4B2F7972D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93F260BA-F50A-E48A-8D17-3C91041D7C64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89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ADF176-626C-0E9B-60C5-B589DF1A85B4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사각형</a:t>
            </a:r>
          </a:p>
        </p:txBody>
      </p:sp>
    </p:spTree>
    <p:extLst>
      <p:ext uri="{BB962C8B-B14F-4D97-AF65-F5344CB8AC3E}">
        <p14:creationId xmlns:p14="http://schemas.microsoft.com/office/powerpoint/2010/main" val="8647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374324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평행사변형의 네 변의 길이의 합은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24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입니다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    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안에 알맞은 수를 써넣으세요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B84890-6C24-F795-3981-19AFC69CB4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7" name="사각형: 둥근 모서리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DA360FB1-A8BB-F26E-B73D-DDDC245B28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8" name="사각형: 둥근 모서리 17">
              <a:hlinkClick r:id="rId4" action="ppaction://hlinksldjump"/>
              <a:extLst>
                <a:ext uri="{FF2B5EF4-FFF2-40B4-BE49-F238E27FC236}">
                  <a16:creationId xmlns:a16="http://schemas.microsoft.com/office/drawing/2014/main" id="{CAFCC75B-C92E-55B3-84F0-6B2A5A16579F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FB72A66-2CFF-D782-A25A-96F5B105D3FC}"/>
              </a:ext>
            </a:extLst>
          </p:cNvPr>
          <p:cNvSpPr>
            <a:spLocks noChangeAspect="1"/>
          </p:cNvSpPr>
          <p:nvPr/>
        </p:nvSpPr>
        <p:spPr>
          <a:xfrm>
            <a:off x="10532989" y="1500770"/>
            <a:ext cx="381600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5C1AB9-7AD9-4570-81A6-6F293F38E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803" y="3248264"/>
            <a:ext cx="3918395" cy="2105978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E9BFC8A6-1964-A78F-A57A-F01219168787}"/>
              </a:ext>
            </a:extLst>
          </p:cNvPr>
          <p:cNvSpPr/>
          <p:nvPr/>
        </p:nvSpPr>
        <p:spPr>
          <a:xfrm>
            <a:off x="5413976" y="3030403"/>
            <a:ext cx="63199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1BEB4-1AAF-535B-D53C-D8302E7DA37B}"/>
              </a:ext>
            </a:extLst>
          </p:cNvPr>
          <p:cNvSpPr txBox="1"/>
          <p:nvPr/>
        </p:nvSpPr>
        <p:spPr>
          <a:xfrm>
            <a:off x="5441237" y="3024095"/>
            <a:ext cx="56085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8948A1A-8C36-CA04-BE54-5291DC41F7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87726" y="309597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그룹 30">
            <a:extLst>
              <a:ext uri="{FF2B5EF4-FFF2-40B4-BE49-F238E27FC236}">
                <a16:creationId xmlns:a16="http://schemas.microsoft.com/office/drawing/2014/main" id="{2FB02B15-28C2-730E-0564-27DE3CB91576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FAC32308-3315-88AC-FB39-A1EB80D837F2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9" name="그래픽 60">
                <a:extLst>
                  <a:ext uri="{FF2B5EF4-FFF2-40B4-BE49-F238E27FC236}">
                    <a16:creationId xmlns:a16="http://schemas.microsoft.com/office/drawing/2014/main" id="{2928107B-7757-EF26-B5DE-5D4BA2841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0" name="그림 28">
                <a:extLst>
                  <a:ext uri="{FF2B5EF4-FFF2-40B4-BE49-F238E27FC236}">
                    <a16:creationId xmlns:a16="http://schemas.microsoft.com/office/drawing/2014/main" id="{F5A0A980-956F-FBE3-AFE9-32D2B05FD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2788DA30-7E2C-3B26-C7C2-9C2362C9556A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89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622579-9ACB-3E90-4453-ED771E0FF2B2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사각형</a:t>
            </a:r>
          </a:p>
        </p:txBody>
      </p:sp>
    </p:spTree>
    <p:extLst>
      <p:ext uri="{BB962C8B-B14F-4D97-AF65-F5344CB8AC3E}">
        <p14:creationId xmlns:p14="http://schemas.microsoft.com/office/powerpoint/2010/main" val="4080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마름모를 보고 선분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ㄱㄷ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의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길이와 선분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ㄴㄹ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의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길이의 합은 몇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cm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인지 구해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45FC33E4-02AD-3FF0-EDB1-B8D86DF75B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67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EE881FDF-02EF-2FF4-286B-9C3E08969172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4" action="ppaction://hlinksldjump"/>
              <a:extLst>
                <a:ext uri="{FF2B5EF4-FFF2-40B4-BE49-F238E27FC236}">
                  <a16:creationId xmlns:a16="http://schemas.microsoft.com/office/drawing/2014/main" id="{B689A1A1-1D39-B2AE-CF41-139B04631AB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2864AF0-2CA6-069C-DB2E-CEBF563C7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2937764"/>
            <a:ext cx="3963067" cy="3012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D41B5-99F8-1AB9-F97E-50DDD5AF6E8D}"/>
              </a:ext>
            </a:extLst>
          </p:cNvPr>
          <p:cNvSpPr txBox="1"/>
          <p:nvPr/>
        </p:nvSpPr>
        <p:spPr>
          <a:xfrm>
            <a:off x="6500779" y="5332271"/>
            <a:ext cx="5373002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) </a:t>
            </a:r>
            <a:r>
              <a:rPr lang="en-US" altLang="ko-KR" sz="3200" b="1" spc="-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70E25-4423-5084-D9B5-E8BD41C5B6EA}"/>
              </a:ext>
            </a:extLst>
          </p:cNvPr>
          <p:cNvSpPr txBox="1"/>
          <p:nvPr/>
        </p:nvSpPr>
        <p:spPr>
          <a:xfrm>
            <a:off x="8778958" y="5401081"/>
            <a:ext cx="230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14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E605025-2A70-546C-9EA7-F190EF37E3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52051" y="5415601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7" name="그룹 30">
            <a:extLst>
              <a:ext uri="{FF2B5EF4-FFF2-40B4-BE49-F238E27FC236}">
                <a16:creationId xmlns:a16="http://schemas.microsoft.com/office/drawing/2014/main" id="{439B7188-53D2-895E-741F-75F41B5535BA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8" name="그룹 26">
              <a:extLst>
                <a:ext uri="{FF2B5EF4-FFF2-40B4-BE49-F238E27FC236}">
                  <a16:creationId xmlns:a16="http://schemas.microsoft.com/office/drawing/2014/main" id="{CD0294E1-DA8C-9339-91F6-D859617E505C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0" name="그래픽 60">
                <a:extLst>
                  <a:ext uri="{FF2B5EF4-FFF2-40B4-BE49-F238E27FC236}">
                    <a16:creationId xmlns:a16="http://schemas.microsoft.com/office/drawing/2014/main" id="{346D527D-2860-DF5D-CBDA-B010A6053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1" name="그림 28">
                <a:extLst>
                  <a:ext uri="{FF2B5EF4-FFF2-40B4-BE49-F238E27FC236}">
                    <a16:creationId xmlns:a16="http://schemas.microsoft.com/office/drawing/2014/main" id="{D5A39044-3828-7483-C8CE-7D3D63BF7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690A8F8B-62E4-28DA-6078-70BF6A847112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89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DB11C2B-389B-1547-C26B-C3490DF5A7D9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사각형</a:t>
            </a:r>
          </a:p>
        </p:txBody>
      </p:sp>
    </p:spTree>
    <p:extLst>
      <p:ext uri="{BB962C8B-B14F-4D97-AF65-F5344CB8AC3E}">
        <p14:creationId xmlns:p14="http://schemas.microsoft.com/office/powerpoint/2010/main" val="7120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2AECC9E-5446-867F-F2EE-DA171FA22253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98DE27CB-0164-899C-DC99-62E469C07390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09BECD-E0CB-C64F-2AB9-BABB4F8876EA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F7A2786A-72DE-5EC2-59EC-E3FBDBFF2D13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E5802E-5150-8F07-7719-A636B9D729B5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7" name="그림 4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06458C-A28A-B9C3-F2D7-7ADF200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그림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986BD0-2559-8CCB-C4C5-25F52A2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BA818A9-589E-D7B6-EA2F-3C006134C232}"/>
              </a:ext>
            </a:extLst>
          </p:cNvPr>
          <p:cNvSpPr txBox="1"/>
          <p:nvPr/>
        </p:nvSpPr>
        <p:spPr>
          <a:xfrm>
            <a:off x="1951509" y="2286851"/>
            <a:ext cx="9772648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일의 자리 숫자는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2, 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소수 첫째 자리 숫자는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5, 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소수 둘째 자리 숫자는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인 소수 두 자리 수는            입니다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표 9">
            <a:extLst>
              <a:ext uri="{FF2B5EF4-FFF2-40B4-BE49-F238E27FC236}">
                <a16:creationId xmlns:a16="http://schemas.microsoft.com/office/drawing/2014/main" id="{C0929D08-0753-B38E-314E-7853E8335F58}"/>
              </a:ext>
            </a:extLst>
          </p:cNvPr>
          <p:cNvGraphicFramePr>
            <a:graphicFrameLocks noGrp="1"/>
          </p:cNvGraphicFramePr>
          <p:nvPr/>
        </p:nvGraphicFramePr>
        <p:xfrm>
          <a:off x="1243271" y="2277929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2FC6C2-47D6-F9E2-A28D-8C396D5D2ACF}"/>
              </a:ext>
            </a:extLst>
          </p:cNvPr>
          <p:cNvSpPr txBox="1"/>
          <p:nvPr/>
        </p:nvSpPr>
        <p:spPr>
          <a:xfrm>
            <a:off x="1951509" y="3976373"/>
            <a:ext cx="9772648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0.1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0.01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9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0.001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7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개인 수는            입니다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54EA447C-6C9F-9F0B-EA81-656CD75AEC28}"/>
              </a:ext>
            </a:extLst>
          </p:cNvPr>
          <p:cNvGraphicFramePr>
            <a:graphicFrameLocks noGrp="1"/>
          </p:cNvGraphicFramePr>
          <p:nvPr/>
        </p:nvGraphicFramePr>
        <p:xfrm>
          <a:off x="1243271" y="3967451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5306A91C-B0D1-87A8-CDAA-85D27B18C950}"/>
              </a:ext>
            </a:extLst>
          </p:cNvPr>
          <p:cNvSpPr/>
          <p:nvPr/>
        </p:nvSpPr>
        <p:spPr>
          <a:xfrm>
            <a:off x="7366791" y="2864161"/>
            <a:ext cx="107332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F1CFFB-54A7-FD0E-38D6-66DB08F4D83C}"/>
              </a:ext>
            </a:extLst>
          </p:cNvPr>
          <p:cNvSpPr txBox="1"/>
          <p:nvPr/>
        </p:nvSpPr>
        <p:spPr>
          <a:xfrm>
            <a:off x="7418891" y="2840269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2.53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9458994D-939E-B7FF-5987-9475F9A25C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61205" y="292972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E21EEB2-239B-6931-ED53-655E79DFDAFA}"/>
              </a:ext>
            </a:extLst>
          </p:cNvPr>
          <p:cNvSpPr/>
          <p:nvPr/>
        </p:nvSpPr>
        <p:spPr>
          <a:xfrm>
            <a:off x="8775141" y="3997800"/>
            <a:ext cx="107332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7472B0-BF06-24C4-D919-26FD718EFB7C}"/>
              </a:ext>
            </a:extLst>
          </p:cNvPr>
          <p:cNvSpPr txBox="1"/>
          <p:nvPr/>
        </p:nvSpPr>
        <p:spPr>
          <a:xfrm>
            <a:off x="8827241" y="3973908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0.497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DDE9653-DAD6-3440-89B5-70143ADBA7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69555" y="406336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675E9622-0883-AA09-0B9B-2B0DC7E31ECA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4" name="사각형: 둥근 모서리 33">
              <a:hlinkClick r:id="rId5" action="ppaction://hlinksldjump"/>
              <a:extLst>
                <a:ext uri="{FF2B5EF4-FFF2-40B4-BE49-F238E27FC236}">
                  <a16:creationId xmlns:a16="http://schemas.microsoft.com/office/drawing/2014/main" id="{AE49C3DF-AAB0-3DEC-4998-F933E6ED38F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5" name="사각형: 둥근 모서리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FAC78C64-08D5-FED4-0463-05368129ABA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6A67AC-73EC-9F7B-4978-18C30AF43D1C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   안에 알맞은 소수를 써넣으세요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CB8C72C-0E32-170C-FDF3-9B2C2C2322F9}"/>
              </a:ext>
            </a:extLst>
          </p:cNvPr>
          <p:cNvSpPr>
            <a:spLocks noChangeAspect="1"/>
          </p:cNvSpPr>
          <p:nvPr/>
        </p:nvSpPr>
        <p:spPr>
          <a:xfrm>
            <a:off x="1366016" y="1508199"/>
            <a:ext cx="381600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그룹 30">
            <a:extLst>
              <a:ext uri="{FF2B5EF4-FFF2-40B4-BE49-F238E27FC236}">
                <a16:creationId xmlns:a16="http://schemas.microsoft.com/office/drawing/2014/main" id="{CFC7672F-94FD-0520-DC58-09E79628F2BE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1" name="그룹 26">
              <a:extLst>
                <a:ext uri="{FF2B5EF4-FFF2-40B4-BE49-F238E27FC236}">
                  <a16:creationId xmlns:a16="http://schemas.microsoft.com/office/drawing/2014/main" id="{8021D224-E7CE-A7F7-7D2F-EADF0CA3A6A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28CE7AA6-53F7-B42B-1EF6-060A3BF21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2" name="그림 28">
                <a:extLst>
                  <a:ext uri="{FF2B5EF4-FFF2-40B4-BE49-F238E27FC236}">
                    <a16:creationId xmlns:a16="http://schemas.microsoft.com/office/drawing/2014/main" id="{29C492E4-BD17-67C7-36AE-73D2FC072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EF445338-D4A4-B86A-A0C1-DB5917C09CD4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90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84356D1-5C6F-8141-B644-E86D754F9920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소수의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31078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C78DFAA4-3BF7-7525-9572-C3D17D5D0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059" y="2359597"/>
            <a:ext cx="5915882" cy="2533555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8659A241-67FA-4B19-651D-5DF5354F0463}"/>
              </a:ext>
            </a:extLst>
          </p:cNvPr>
          <p:cNvGrpSpPr/>
          <p:nvPr/>
        </p:nvGrpSpPr>
        <p:grpSpPr>
          <a:xfrm>
            <a:off x="5087011" y="3338244"/>
            <a:ext cx="2135120" cy="576263"/>
            <a:chOff x="2001001" y="1923541"/>
            <a:chExt cx="2135120" cy="576263"/>
          </a:xfrm>
        </p:grpSpPr>
        <p:sp>
          <p:nvSpPr>
            <p:cNvPr id="27" name="텍스트 개체 틀 3">
              <a:extLst>
                <a:ext uri="{FF2B5EF4-FFF2-40B4-BE49-F238E27FC236}">
                  <a16:creationId xmlns:a16="http://schemas.microsoft.com/office/drawing/2014/main" id="{F4E8123D-3F04-DE45-4B61-BAC09D16D220}"/>
                </a:ext>
              </a:extLst>
            </p:cNvPr>
            <p:cNvSpPr txBox="1">
              <a:spLocks/>
            </p:cNvSpPr>
            <p:nvPr/>
          </p:nvSpPr>
          <p:spPr>
            <a:xfrm>
              <a:off x="2001001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7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28" name="텍스트 개체 틀 3">
              <a:extLst>
                <a:ext uri="{FF2B5EF4-FFF2-40B4-BE49-F238E27FC236}">
                  <a16:creationId xmlns:a16="http://schemas.microsoft.com/office/drawing/2014/main" id="{9BD108C2-611B-7D54-D5FB-D7A13C357380}"/>
                </a:ext>
              </a:extLst>
            </p:cNvPr>
            <p:cNvSpPr txBox="1">
              <a:spLocks/>
            </p:cNvSpPr>
            <p:nvPr/>
          </p:nvSpPr>
          <p:spPr>
            <a:xfrm>
              <a:off x="2888190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1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9" name="텍스트 개체 틀 3">
              <a:extLst>
                <a:ext uri="{FF2B5EF4-FFF2-40B4-BE49-F238E27FC236}">
                  <a16:creationId xmlns:a16="http://schemas.microsoft.com/office/drawing/2014/main" id="{B703CE06-2140-7C51-7A03-EF12E33FEB8B}"/>
                </a:ext>
              </a:extLst>
            </p:cNvPr>
            <p:cNvSpPr txBox="1">
              <a:spLocks/>
            </p:cNvSpPr>
            <p:nvPr/>
          </p:nvSpPr>
          <p:spPr>
            <a:xfrm>
              <a:off x="3238458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40" name="텍스트 개체 틀 3">
              <a:extLst>
                <a:ext uri="{FF2B5EF4-FFF2-40B4-BE49-F238E27FC236}">
                  <a16:creationId xmlns:a16="http://schemas.microsoft.com/office/drawing/2014/main" id="{36361E26-2EF2-E1FC-FE22-82F4E9AACA3A}"/>
                </a:ext>
              </a:extLst>
            </p:cNvPr>
            <p:cNvSpPr txBox="1">
              <a:spLocks/>
            </p:cNvSpPr>
            <p:nvPr/>
          </p:nvSpPr>
          <p:spPr>
            <a:xfrm>
              <a:off x="2570186" y="1923541"/>
              <a:ext cx="203848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41" name="텍스트 개체 틀 3">
              <a:extLst>
                <a:ext uri="{FF2B5EF4-FFF2-40B4-BE49-F238E27FC236}">
                  <a16:creationId xmlns:a16="http://schemas.microsoft.com/office/drawing/2014/main" id="{65C42F7C-3922-B4B3-7164-C638CC57ADF9}"/>
                </a:ext>
              </a:extLst>
            </p:cNvPr>
            <p:cNvSpPr txBox="1">
              <a:spLocks/>
            </p:cNvSpPr>
            <p:nvPr/>
          </p:nvSpPr>
          <p:spPr>
            <a:xfrm>
              <a:off x="3684136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5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71149272-08BF-1C89-E7D6-E8998FED2011}"/>
              </a:ext>
            </a:extLst>
          </p:cNvPr>
          <p:cNvSpPr txBox="1">
            <a:spLocks/>
          </p:cNvSpPr>
          <p:nvPr/>
        </p:nvSpPr>
        <p:spPr>
          <a:xfrm>
            <a:off x="6324468" y="2528734"/>
            <a:ext cx="451985" cy="57626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3200" b="1" spc="-3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A42CF004-684E-66FB-14D4-F990C3A9CB3F}"/>
              </a:ext>
            </a:extLst>
          </p:cNvPr>
          <p:cNvSpPr txBox="1">
            <a:spLocks/>
          </p:cNvSpPr>
          <p:nvPr/>
        </p:nvSpPr>
        <p:spPr>
          <a:xfrm>
            <a:off x="5656196" y="2528734"/>
            <a:ext cx="203848" cy="57626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sz="3200" b="1" spc="-300" dirty="0">
                <a:latin typeface="맑은 고딕" panose="020B0503020000020004" pitchFamily="50" charset="-127"/>
              </a:rPr>
              <a:t>.</a:t>
            </a:r>
            <a:endParaRPr lang="ko-KR" altLang="en-US" sz="3200" b="1" spc="-300" dirty="0">
              <a:latin typeface="맑은 고딕" panose="020B0503020000020004" pitchFamily="50" charset="-127"/>
            </a:endParaRPr>
          </a:p>
        </p:txBody>
      </p: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5A05E0B8-DE1A-AC09-32D7-2BA4B0ADA8E0}"/>
              </a:ext>
            </a:extLst>
          </p:cNvPr>
          <p:cNvSpPr txBox="1">
            <a:spLocks/>
          </p:cNvSpPr>
          <p:nvPr/>
        </p:nvSpPr>
        <p:spPr>
          <a:xfrm>
            <a:off x="6770146" y="2528734"/>
            <a:ext cx="451985" cy="57626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3200" b="1" spc="-3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9FBA91E-0F6E-1227-0BDA-210AEC4FCE5C}"/>
              </a:ext>
            </a:extLst>
          </p:cNvPr>
          <p:cNvGrpSpPr/>
          <p:nvPr/>
        </p:nvGrpSpPr>
        <p:grpSpPr>
          <a:xfrm>
            <a:off x="4325929" y="2528734"/>
            <a:ext cx="2100256" cy="576263"/>
            <a:chOff x="4325929" y="2528734"/>
            <a:chExt cx="2100256" cy="576263"/>
          </a:xfrm>
        </p:grpSpPr>
        <p:sp>
          <p:nvSpPr>
            <p:cNvPr id="43" name="텍스트 개체 틀 3">
              <a:extLst>
                <a:ext uri="{FF2B5EF4-FFF2-40B4-BE49-F238E27FC236}">
                  <a16:creationId xmlns:a16="http://schemas.microsoft.com/office/drawing/2014/main" id="{8C7FE113-17C7-DD90-AB1E-CA1AA8DC86A2}"/>
                </a:ext>
              </a:extLst>
            </p:cNvPr>
            <p:cNvSpPr txBox="1">
              <a:spLocks/>
            </p:cNvSpPr>
            <p:nvPr/>
          </p:nvSpPr>
          <p:spPr>
            <a:xfrm>
              <a:off x="5087011" y="2528734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1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44" name="텍스트 개체 틀 3">
              <a:extLst>
                <a:ext uri="{FF2B5EF4-FFF2-40B4-BE49-F238E27FC236}">
                  <a16:creationId xmlns:a16="http://schemas.microsoft.com/office/drawing/2014/main" id="{C6C91BFC-86DC-FCCC-1C9F-180115E81513}"/>
                </a:ext>
              </a:extLst>
            </p:cNvPr>
            <p:cNvSpPr txBox="1">
              <a:spLocks/>
            </p:cNvSpPr>
            <p:nvPr/>
          </p:nvSpPr>
          <p:spPr>
            <a:xfrm>
              <a:off x="5974200" y="2528734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5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55" name="텍스트 개체 틀 3">
              <a:extLst>
                <a:ext uri="{FF2B5EF4-FFF2-40B4-BE49-F238E27FC236}">
                  <a16:creationId xmlns:a16="http://schemas.microsoft.com/office/drawing/2014/main" id="{BE614285-E897-E073-206D-B6BD388A9CE7}"/>
                </a:ext>
              </a:extLst>
            </p:cNvPr>
            <p:cNvSpPr txBox="1">
              <a:spLocks/>
            </p:cNvSpPr>
            <p:nvPr/>
          </p:nvSpPr>
          <p:spPr>
            <a:xfrm>
              <a:off x="4325929" y="2528734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7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</p:grpSp>
      <p:sp>
        <p:nvSpPr>
          <p:cNvPr id="59" name="텍스트 개체 틀 3">
            <a:extLst>
              <a:ext uri="{FF2B5EF4-FFF2-40B4-BE49-F238E27FC236}">
                <a16:creationId xmlns:a16="http://schemas.microsoft.com/office/drawing/2014/main" id="{2F7A9B34-21A6-CC13-7660-AE55C21BDDFE}"/>
              </a:ext>
            </a:extLst>
          </p:cNvPr>
          <p:cNvSpPr txBox="1">
            <a:spLocks/>
          </p:cNvSpPr>
          <p:nvPr/>
        </p:nvSpPr>
        <p:spPr>
          <a:xfrm>
            <a:off x="6324468" y="4141025"/>
            <a:ext cx="451985" cy="57626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ko-KR" altLang="en-US" sz="3200" b="1" spc="-3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0" name="텍스트 개체 틀 3">
            <a:extLst>
              <a:ext uri="{FF2B5EF4-FFF2-40B4-BE49-F238E27FC236}">
                <a16:creationId xmlns:a16="http://schemas.microsoft.com/office/drawing/2014/main" id="{83561DB7-D06D-9B03-37F5-78190AC705DD}"/>
              </a:ext>
            </a:extLst>
          </p:cNvPr>
          <p:cNvSpPr txBox="1">
            <a:spLocks/>
          </p:cNvSpPr>
          <p:nvPr/>
        </p:nvSpPr>
        <p:spPr>
          <a:xfrm>
            <a:off x="5656196" y="4141025"/>
            <a:ext cx="203848" cy="57626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sz="3200" b="1" spc="-300" dirty="0">
                <a:latin typeface="맑은 고딕" panose="020B0503020000020004" pitchFamily="50" charset="-127"/>
              </a:rPr>
              <a:t>.</a:t>
            </a:r>
            <a:endParaRPr lang="ko-KR" altLang="en-US" sz="3200" b="1" spc="-300" dirty="0">
              <a:latin typeface="맑은 고딕" panose="020B0503020000020004" pitchFamily="50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A8CFDDB-A556-B162-8821-64E77318F880}"/>
              </a:ext>
            </a:extLst>
          </p:cNvPr>
          <p:cNvGrpSpPr/>
          <p:nvPr/>
        </p:nvGrpSpPr>
        <p:grpSpPr>
          <a:xfrm>
            <a:off x="5087011" y="4141025"/>
            <a:ext cx="2946303" cy="576263"/>
            <a:chOff x="5087011" y="4141025"/>
            <a:chExt cx="2946303" cy="576263"/>
          </a:xfrm>
        </p:grpSpPr>
        <p:sp>
          <p:nvSpPr>
            <p:cNvPr id="57" name="텍스트 개체 틀 3">
              <a:extLst>
                <a:ext uri="{FF2B5EF4-FFF2-40B4-BE49-F238E27FC236}">
                  <a16:creationId xmlns:a16="http://schemas.microsoft.com/office/drawing/2014/main" id="{4577BA60-7752-B8CF-01C9-808C8AE1CDCA}"/>
                </a:ext>
              </a:extLst>
            </p:cNvPr>
            <p:cNvSpPr txBox="1">
              <a:spLocks/>
            </p:cNvSpPr>
            <p:nvPr/>
          </p:nvSpPr>
          <p:spPr>
            <a:xfrm>
              <a:off x="5087011" y="4141025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0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58" name="텍스트 개체 틀 3">
              <a:extLst>
                <a:ext uri="{FF2B5EF4-FFF2-40B4-BE49-F238E27FC236}">
                  <a16:creationId xmlns:a16="http://schemas.microsoft.com/office/drawing/2014/main" id="{BB7A3D3B-F95A-0F83-0543-1FE408511FDF}"/>
                </a:ext>
              </a:extLst>
            </p:cNvPr>
            <p:cNvSpPr txBox="1">
              <a:spLocks/>
            </p:cNvSpPr>
            <p:nvPr/>
          </p:nvSpPr>
          <p:spPr>
            <a:xfrm>
              <a:off x="5974200" y="4141025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7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61" name="텍스트 개체 틀 3">
              <a:extLst>
                <a:ext uri="{FF2B5EF4-FFF2-40B4-BE49-F238E27FC236}">
                  <a16:creationId xmlns:a16="http://schemas.microsoft.com/office/drawing/2014/main" id="{ED31ED00-2C71-A6FC-9FC4-90B3A0D9D6AB}"/>
                </a:ext>
              </a:extLst>
            </p:cNvPr>
            <p:cNvSpPr txBox="1">
              <a:spLocks/>
            </p:cNvSpPr>
            <p:nvPr/>
          </p:nvSpPr>
          <p:spPr>
            <a:xfrm>
              <a:off x="6770146" y="4141025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1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62" name="텍스트 개체 틀 3">
              <a:extLst>
                <a:ext uri="{FF2B5EF4-FFF2-40B4-BE49-F238E27FC236}">
                  <a16:creationId xmlns:a16="http://schemas.microsoft.com/office/drawing/2014/main" id="{EAC90559-E301-088A-B996-2A659914DB1C}"/>
                </a:ext>
              </a:extLst>
            </p:cNvPr>
            <p:cNvSpPr txBox="1">
              <a:spLocks/>
            </p:cNvSpPr>
            <p:nvPr/>
          </p:nvSpPr>
          <p:spPr>
            <a:xfrm>
              <a:off x="7581329" y="4141025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5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D1370270-2D6B-593D-AD63-A5720CE8BB3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36392" y="257908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E2A6CFCB-60EB-573F-37D4-124AC1EE915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68065" y="420498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28B55-C590-E9EB-63AB-C83F15BB4FD4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빈칸에 알맞은 수를 써넣으세요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30">
            <a:extLst>
              <a:ext uri="{FF2B5EF4-FFF2-40B4-BE49-F238E27FC236}">
                <a16:creationId xmlns:a16="http://schemas.microsoft.com/office/drawing/2014/main" id="{823E0437-0C53-AF02-5311-9E9F51514A26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33F5DF22-3FAA-4383-9543-FB09F6DC0A41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D5ECDCA1-6392-EE9C-B841-96C3D91AB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9" name="그림 28">
                <a:extLst>
                  <a:ext uri="{FF2B5EF4-FFF2-40B4-BE49-F238E27FC236}">
                    <a16:creationId xmlns:a16="http://schemas.microsoft.com/office/drawing/2014/main" id="{BD1A0371-529C-9078-625A-03FEF6059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10F5CCCC-6F73-9009-3D2D-62E2F4827ADE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90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C0190C-6D6D-CEE0-DB75-718B9F170FD2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소수의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627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계산해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02FB2724-B6BB-54BA-BFE8-9E6D4E42EA53}"/>
              </a:ext>
            </a:extLst>
          </p:cNvPr>
          <p:cNvSpPr/>
          <p:nvPr/>
        </p:nvSpPr>
        <p:spPr>
          <a:xfrm>
            <a:off x="7267199" y="3487610"/>
            <a:ext cx="1130400" cy="608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8E3E6DD3-A76D-FC36-272C-0F123182AB6B}"/>
              </a:ext>
            </a:extLst>
          </p:cNvPr>
          <p:cNvSpPr/>
          <p:nvPr/>
        </p:nvSpPr>
        <p:spPr>
          <a:xfrm>
            <a:off x="2517662" y="3487610"/>
            <a:ext cx="1130013" cy="608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7" name="표 9">
            <a:extLst>
              <a:ext uri="{FF2B5EF4-FFF2-40B4-BE49-F238E27FC236}">
                <a16:creationId xmlns:a16="http://schemas.microsoft.com/office/drawing/2014/main" id="{13825C88-27D3-E530-0388-1380DE915E05}"/>
              </a:ext>
            </a:extLst>
          </p:cNvPr>
          <p:cNvGraphicFramePr>
            <a:graphicFrameLocks noGrp="1"/>
          </p:cNvGraphicFramePr>
          <p:nvPr/>
        </p:nvGraphicFramePr>
        <p:xfrm>
          <a:off x="1228617" y="2323677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A16979DC-1D22-8726-0A07-1A30E8CDBEC5}"/>
              </a:ext>
            </a:extLst>
          </p:cNvPr>
          <p:cNvCxnSpPr>
            <a:cxnSpLocks/>
          </p:cNvCxnSpPr>
          <p:nvPr/>
        </p:nvCxnSpPr>
        <p:spPr>
          <a:xfrm>
            <a:off x="1954427" y="3415771"/>
            <a:ext cx="174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C5FCAD7F-C59F-5C36-FD36-E9E506F4B660}"/>
              </a:ext>
            </a:extLst>
          </p:cNvPr>
          <p:cNvGrpSpPr/>
          <p:nvPr/>
        </p:nvGrpSpPr>
        <p:grpSpPr>
          <a:xfrm>
            <a:off x="2524761" y="3477043"/>
            <a:ext cx="1574899" cy="576263"/>
            <a:chOff x="2115544" y="3110951"/>
            <a:chExt cx="1574899" cy="576263"/>
          </a:xfrm>
        </p:grpSpPr>
        <p:sp>
          <p:nvSpPr>
            <p:cNvPr id="80" name="텍스트 개체 틀 3">
              <a:extLst>
                <a:ext uri="{FF2B5EF4-FFF2-40B4-BE49-F238E27FC236}">
                  <a16:creationId xmlns:a16="http://schemas.microsoft.com/office/drawing/2014/main" id="{36C91D1B-C878-D0EE-794B-5A8CA8BB5EB5}"/>
                </a:ext>
              </a:extLst>
            </p:cNvPr>
            <p:cNvSpPr txBox="1">
              <a:spLocks/>
            </p:cNvSpPr>
            <p:nvPr/>
          </p:nvSpPr>
          <p:spPr>
            <a:xfrm>
              <a:off x="2115544" y="311095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5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81" name="텍스트 개체 틀 3">
              <a:extLst>
                <a:ext uri="{FF2B5EF4-FFF2-40B4-BE49-F238E27FC236}">
                  <a16:creationId xmlns:a16="http://schemas.microsoft.com/office/drawing/2014/main" id="{421B4619-3405-DD49-2068-92E46B71B02C}"/>
                </a:ext>
              </a:extLst>
            </p:cNvPr>
            <p:cNvSpPr txBox="1">
              <a:spLocks/>
            </p:cNvSpPr>
            <p:nvPr/>
          </p:nvSpPr>
          <p:spPr>
            <a:xfrm>
              <a:off x="2777621" y="311095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1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82" name="텍스트 개체 틀 3">
              <a:extLst>
                <a:ext uri="{FF2B5EF4-FFF2-40B4-BE49-F238E27FC236}">
                  <a16:creationId xmlns:a16="http://schemas.microsoft.com/office/drawing/2014/main" id="{0CBBCB29-577E-6A97-4A40-75D9CEE16258}"/>
                </a:ext>
              </a:extLst>
            </p:cNvPr>
            <p:cNvSpPr txBox="1">
              <a:spLocks/>
            </p:cNvSpPr>
            <p:nvPr/>
          </p:nvSpPr>
          <p:spPr>
            <a:xfrm>
              <a:off x="3238458" y="311095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83" name="텍스트 개체 틀 3">
              <a:extLst>
                <a:ext uri="{FF2B5EF4-FFF2-40B4-BE49-F238E27FC236}">
                  <a16:creationId xmlns:a16="http://schemas.microsoft.com/office/drawing/2014/main" id="{8B83F402-52F4-D704-39FA-7321F27CE0A1}"/>
                </a:ext>
              </a:extLst>
            </p:cNvPr>
            <p:cNvSpPr txBox="1">
              <a:spLocks/>
            </p:cNvSpPr>
            <p:nvPr/>
          </p:nvSpPr>
          <p:spPr>
            <a:xfrm>
              <a:off x="2570186" y="3110951"/>
              <a:ext cx="203848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97D5CCE6-2DE6-0B45-161E-585E9585924E}"/>
              </a:ext>
            </a:extLst>
          </p:cNvPr>
          <p:cNvGrpSpPr/>
          <p:nvPr/>
        </p:nvGrpSpPr>
        <p:grpSpPr>
          <a:xfrm>
            <a:off x="2524761" y="2259716"/>
            <a:ext cx="1574899" cy="576263"/>
            <a:chOff x="2115544" y="1923541"/>
            <a:chExt cx="1574899" cy="576263"/>
          </a:xfrm>
        </p:grpSpPr>
        <p:sp>
          <p:nvSpPr>
            <p:cNvPr id="85" name="텍스트 개체 틀 3">
              <a:extLst>
                <a:ext uri="{FF2B5EF4-FFF2-40B4-BE49-F238E27FC236}">
                  <a16:creationId xmlns:a16="http://schemas.microsoft.com/office/drawing/2014/main" id="{364F9746-9013-F494-0850-9266D92C73AC}"/>
                </a:ext>
              </a:extLst>
            </p:cNvPr>
            <p:cNvSpPr txBox="1">
              <a:spLocks/>
            </p:cNvSpPr>
            <p:nvPr/>
          </p:nvSpPr>
          <p:spPr>
            <a:xfrm>
              <a:off x="2115544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1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86" name="텍스트 개체 틀 3">
              <a:extLst>
                <a:ext uri="{FF2B5EF4-FFF2-40B4-BE49-F238E27FC236}">
                  <a16:creationId xmlns:a16="http://schemas.microsoft.com/office/drawing/2014/main" id="{E4FB7ED9-FD22-F1D8-F47E-D5718594AC58}"/>
                </a:ext>
              </a:extLst>
            </p:cNvPr>
            <p:cNvSpPr txBox="1">
              <a:spLocks/>
            </p:cNvSpPr>
            <p:nvPr/>
          </p:nvSpPr>
          <p:spPr>
            <a:xfrm>
              <a:off x="2777621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4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87" name="텍스트 개체 틀 3">
              <a:extLst>
                <a:ext uri="{FF2B5EF4-FFF2-40B4-BE49-F238E27FC236}">
                  <a16:creationId xmlns:a16="http://schemas.microsoft.com/office/drawing/2014/main" id="{C59D3D56-6E27-16D2-6A6B-E37AB9BD8E6E}"/>
                </a:ext>
              </a:extLst>
            </p:cNvPr>
            <p:cNvSpPr txBox="1">
              <a:spLocks/>
            </p:cNvSpPr>
            <p:nvPr/>
          </p:nvSpPr>
          <p:spPr>
            <a:xfrm>
              <a:off x="3238458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88" name="텍스트 개체 틀 3">
              <a:extLst>
                <a:ext uri="{FF2B5EF4-FFF2-40B4-BE49-F238E27FC236}">
                  <a16:creationId xmlns:a16="http://schemas.microsoft.com/office/drawing/2014/main" id="{CE74220D-24CF-B9C1-97B3-81AB7E963C0B}"/>
                </a:ext>
              </a:extLst>
            </p:cNvPr>
            <p:cNvSpPr txBox="1">
              <a:spLocks/>
            </p:cNvSpPr>
            <p:nvPr/>
          </p:nvSpPr>
          <p:spPr>
            <a:xfrm>
              <a:off x="2570186" y="1923541"/>
              <a:ext cx="203848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240F9788-3F59-35F4-ADB8-29EFB56571C7}"/>
              </a:ext>
            </a:extLst>
          </p:cNvPr>
          <p:cNvGrpSpPr/>
          <p:nvPr/>
        </p:nvGrpSpPr>
        <p:grpSpPr>
          <a:xfrm>
            <a:off x="2065678" y="2808707"/>
            <a:ext cx="2033982" cy="612729"/>
            <a:chOff x="1656461" y="2472532"/>
            <a:chExt cx="2033982" cy="612729"/>
          </a:xfrm>
        </p:grpSpPr>
        <p:sp>
          <p:nvSpPr>
            <p:cNvPr id="90" name="텍스트 개체 틀 3">
              <a:extLst>
                <a:ext uri="{FF2B5EF4-FFF2-40B4-BE49-F238E27FC236}">
                  <a16:creationId xmlns:a16="http://schemas.microsoft.com/office/drawing/2014/main" id="{29C37DF2-7546-58EC-B4A8-4D385EEB9B05}"/>
                </a:ext>
              </a:extLst>
            </p:cNvPr>
            <p:cNvSpPr txBox="1">
              <a:spLocks/>
            </p:cNvSpPr>
            <p:nvPr/>
          </p:nvSpPr>
          <p:spPr>
            <a:xfrm>
              <a:off x="2115544" y="2508998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3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91" name="텍스트 개체 틀 3">
              <a:extLst>
                <a:ext uri="{FF2B5EF4-FFF2-40B4-BE49-F238E27FC236}">
                  <a16:creationId xmlns:a16="http://schemas.microsoft.com/office/drawing/2014/main" id="{FF3733AB-3B80-6142-2138-B3E533A8FC1F}"/>
                </a:ext>
              </a:extLst>
            </p:cNvPr>
            <p:cNvSpPr txBox="1">
              <a:spLocks/>
            </p:cNvSpPr>
            <p:nvPr/>
          </p:nvSpPr>
          <p:spPr>
            <a:xfrm>
              <a:off x="2777621" y="2508998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7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텍스트 개체 틀 3">
                  <a:extLst>
                    <a:ext uri="{FF2B5EF4-FFF2-40B4-BE49-F238E27FC236}">
                      <a16:creationId xmlns:a16="http://schemas.microsoft.com/office/drawing/2014/main" id="{CB888E03-3C83-49EB-63EC-68D2DAAE08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56461" y="2472532"/>
                  <a:ext cx="451985" cy="576263"/>
                </a:xfrm>
                <a:prstGeom prst="rect">
                  <a:avLst/>
                </a:prstGeom>
              </p:spPr>
              <p:txBody>
                <a:bodyPr lIns="0" tIns="0" rIns="0" bIns="0"/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3200" b="1" i="1" spc="-3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ko-KR" altLang="en-US" sz="3200" b="1" spc="-300" dirty="0">
                    <a:solidFill>
                      <a:prstClr val="black"/>
                    </a:solidFill>
                    <a:latin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82" name="텍스트 개체 틀 3">
                  <a:extLst>
                    <a:ext uri="{FF2B5EF4-FFF2-40B4-BE49-F238E27FC236}">
                      <a16:creationId xmlns:a16="http://schemas.microsoft.com/office/drawing/2014/main" id="{FE853552-7A93-41D4-BC62-61A65E521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461" y="2472532"/>
                  <a:ext cx="451985" cy="57626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텍스트 개체 틀 3">
              <a:extLst>
                <a:ext uri="{FF2B5EF4-FFF2-40B4-BE49-F238E27FC236}">
                  <a16:creationId xmlns:a16="http://schemas.microsoft.com/office/drawing/2014/main" id="{4150086C-8564-27A1-BFB1-046B503F8D46}"/>
                </a:ext>
              </a:extLst>
            </p:cNvPr>
            <p:cNvSpPr txBox="1">
              <a:spLocks/>
            </p:cNvSpPr>
            <p:nvPr/>
          </p:nvSpPr>
          <p:spPr>
            <a:xfrm>
              <a:off x="3238458" y="2508998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94" name="텍스트 개체 틀 3">
              <a:extLst>
                <a:ext uri="{FF2B5EF4-FFF2-40B4-BE49-F238E27FC236}">
                  <a16:creationId xmlns:a16="http://schemas.microsoft.com/office/drawing/2014/main" id="{A3A9A0B6-2427-2306-3FBA-DF276BD9DDAB}"/>
                </a:ext>
              </a:extLst>
            </p:cNvPr>
            <p:cNvSpPr txBox="1">
              <a:spLocks/>
            </p:cNvSpPr>
            <p:nvPr/>
          </p:nvSpPr>
          <p:spPr>
            <a:xfrm>
              <a:off x="2570186" y="2508998"/>
              <a:ext cx="203848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pic>
        <p:nvPicPr>
          <p:cNvPr id="95" name="그림 94">
            <a:extLst>
              <a:ext uri="{FF2B5EF4-FFF2-40B4-BE49-F238E27FC236}">
                <a16:creationId xmlns:a16="http://schemas.microsoft.com/office/drawing/2014/main" id="{373EC317-0B02-17E8-93A1-8F069B2C5950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2840422" y="355402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96" name="표 9">
            <a:extLst>
              <a:ext uri="{FF2B5EF4-FFF2-40B4-BE49-F238E27FC236}">
                <a16:creationId xmlns:a16="http://schemas.microsoft.com/office/drawing/2014/main" id="{B934E550-D22C-3EBD-6F30-410479BA0A6F}"/>
              </a:ext>
            </a:extLst>
          </p:cNvPr>
          <p:cNvGraphicFramePr>
            <a:graphicFrameLocks noGrp="1"/>
          </p:cNvGraphicFramePr>
          <p:nvPr/>
        </p:nvGraphicFramePr>
        <p:xfrm>
          <a:off x="5982967" y="2323677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E9A8B770-C1DB-D6AF-D648-CC74338A1684}"/>
              </a:ext>
            </a:extLst>
          </p:cNvPr>
          <p:cNvCxnSpPr>
            <a:cxnSpLocks/>
          </p:cNvCxnSpPr>
          <p:nvPr/>
        </p:nvCxnSpPr>
        <p:spPr>
          <a:xfrm>
            <a:off x="6717359" y="3415771"/>
            <a:ext cx="174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624BEC3D-3B0C-521A-E5C8-4BEB7405E9E4}"/>
              </a:ext>
            </a:extLst>
          </p:cNvPr>
          <p:cNvGrpSpPr/>
          <p:nvPr/>
        </p:nvGrpSpPr>
        <p:grpSpPr>
          <a:xfrm>
            <a:off x="6818274" y="3477043"/>
            <a:ext cx="2035736" cy="576263"/>
            <a:chOff x="1654707" y="3110951"/>
            <a:chExt cx="2035736" cy="576263"/>
          </a:xfrm>
        </p:grpSpPr>
        <p:sp>
          <p:nvSpPr>
            <p:cNvPr id="99" name="텍스트 개체 틀 3">
              <a:extLst>
                <a:ext uri="{FF2B5EF4-FFF2-40B4-BE49-F238E27FC236}">
                  <a16:creationId xmlns:a16="http://schemas.microsoft.com/office/drawing/2014/main" id="{C40C0296-FF43-5CF3-D373-1E9F109409AB}"/>
                </a:ext>
              </a:extLst>
            </p:cNvPr>
            <p:cNvSpPr txBox="1">
              <a:spLocks/>
            </p:cNvSpPr>
            <p:nvPr/>
          </p:nvSpPr>
          <p:spPr>
            <a:xfrm>
              <a:off x="2115544" y="311095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8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0" name="텍스트 개체 틀 3">
              <a:extLst>
                <a:ext uri="{FF2B5EF4-FFF2-40B4-BE49-F238E27FC236}">
                  <a16:creationId xmlns:a16="http://schemas.microsoft.com/office/drawing/2014/main" id="{C23FB9E4-BEFD-97A5-6A96-69024133616D}"/>
                </a:ext>
              </a:extLst>
            </p:cNvPr>
            <p:cNvSpPr txBox="1">
              <a:spLocks/>
            </p:cNvSpPr>
            <p:nvPr/>
          </p:nvSpPr>
          <p:spPr>
            <a:xfrm>
              <a:off x="2777621" y="311095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3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1" name="텍스트 개체 틀 3">
              <a:extLst>
                <a:ext uri="{FF2B5EF4-FFF2-40B4-BE49-F238E27FC236}">
                  <a16:creationId xmlns:a16="http://schemas.microsoft.com/office/drawing/2014/main" id="{235D0857-F488-9F30-264D-A43887123E60}"/>
                </a:ext>
              </a:extLst>
            </p:cNvPr>
            <p:cNvSpPr txBox="1">
              <a:spLocks/>
            </p:cNvSpPr>
            <p:nvPr/>
          </p:nvSpPr>
          <p:spPr>
            <a:xfrm>
              <a:off x="3238458" y="311095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2" name="텍스트 개체 틀 3">
              <a:extLst>
                <a:ext uri="{FF2B5EF4-FFF2-40B4-BE49-F238E27FC236}">
                  <a16:creationId xmlns:a16="http://schemas.microsoft.com/office/drawing/2014/main" id="{FCDBD343-CE98-C214-8C16-C1565BB896B8}"/>
                </a:ext>
              </a:extLst>
            </p:cNvPr>
            <p:cNvSpPr txBox="1">
              <a:spLocks/>
            </p:cNvSpPr>
            <p:nvPr/>
          </p:nvSpPr>
          <p:spPr>
            <a:xfrm>
              <a:off x="2570186" y="3110951"/>
              <a:ext cx="203848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srgbClr val="FF0000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3" name="텍스트 개체 틀 3">
              <a:extLst>
                <a:ext uri="{FF2B5EF4-FFF2-40B4-BE49-F238E27FC236}">
                  <a16:creationId xmlns:a16="http://schemas.microsoft.com/office/drawing/2014/main" id="{7DF4FEEB-A958-904F-A865-C73844EFF4F2}"/>
                </a:ext>
              </a:extLst>
            </p:cNvPr>
            <p:cNvSpPr txBox="1">
              <a:spLocks/>
            </p:cNvSpPr>
            <p:nvPr/>
          </p:nvSpPr>
          <p:spPr>
            <a:xfrm>
              <a:off x="1654707" y="311095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A144DE0D-15CF-A45B-C7BD-4387CA095F73}"/>
              </a:ext>
            </a:extLst>
          </p:cNvPr>
          <p:cNvGrpSpPr/>
          <p:nvPr/>
        </p:nvGrpSpPr>
        <p:grpSpPr>
          <a:xfrm>
            <a:off x="7279111" y="2259716"/>
            <a:ext cx="1574899" cy="576263"/>
            <a:chOff x="2115544" y="1923541"/>
            <a:chExt cx="1574899" cy="576263"/>
          </a:xfrm>
        </p:grpSpPr>
        <p:sp>
          <p:nvSpPr>
            <p:cNvPr id="105" name="텍스트 개체 틀 3">
              <a:extLst>
                <a:ext uri="{FF2B5EF4-FFF2-40B4-BE49-F238E27FC236}">
                  <a16:creationId xmlns:a16="http://schemas.microsoft.com/office/drawing/2014/main" id="{C4CA7876-8FFF-FD3C-7BC5-9144E4C7686A}"/>
                </a:ext>
              </a:extLst>
            </p:cNvPr>
            <p:cNvSpPr txBox="1">
              <a:spLocks/>
            </p:cNvSpPr>
            <p:nvPr/>
          </p:nvSpPr>
          <p:spPr>
            <a:xfrm>
              <a:off x="2115544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9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6" name="텍스트 개체 틀 3">
              <a:extLst>
                <a:ext uri="{FF2B5EF4-FFF2-40B4-BE49-F238E27FC236}">
                  <a16:creationId xmlns:a16="http://schemas.microsoft.com/office/drawing/2014/main" id="{150B42A3-71F1-9C28-4858-6A4E93BE69FD}"/>
                </a:ext>
              </a:extLst>
            </p:cNvPr>
            <p:cNvSpPr txBox="1">
              <a:spLocks/>
            </p:cNvSpPr>
            <p:nvPr/>
          </p:nvSpPr>
          <p:spPr>
            <a:xfrm>
              <a:off x="2777621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1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7" name="텍스트 개체 틀 3">
              <a:extLst>
                <a:ext uri="{FF2B5EF4-FFF2-40B4-BE49-F238E27FC236}">
                  <a16:creationId xmlns:a16="http://schemas.microsoft.com/office/drawing/2014/main" id="{A3DF40E5-AA64-B9CA-1C7F-BFF5BB790235}"/>
                </a:ext>
              </a:extLst>
            </p:cNvPr>
            <p:cNvSpPr txBox="1">
              <a:spLocks/>
            </p:cNvSpPr>
            <p:nvPr/>
          </p:nvSpPr>
          <p:spPr>
            <a:xfrm>
              <a:off x="3238458" y="1923541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8" name="텍스트 개체 틀 3">
              <a:extLst>
                <a:ext uri="{FF2B5EF4-FFF2-40B4-BE49-F238E27FC236}">
                  <a16:creationId xmlns:a16="http://schemas.microsoft.com/office/drawing/2014/main" id="{DC5FE181-E80B-644C-8A93-3B3C42E6B44E}"/>
                </a:ext>
              </a:extLst>
            </p:cNvPr>
            <p:cNvSpPr txBox="1">
              <a:spLocks/>
            </p:cNvSpPr>
            <p:nvPr/>
          </p:nvSpPr>
          <p:spPr>
            <a:xfrm>
              <a:off x="2570186" y="1923541"/>
              <a:ext cx="203848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CA1AE19A-61FA-DF89-D8D1-2C056CD840F3}"/>
              </a:ext>
            </a:extLst>
          </p:cNvPr>
          <p:cNvGrpSpPr/>
          <p:nvPr/>
        </p:nvGrpSpPr>
        <p:grpSpPr>
          <a:xfrm>
            <a:off x="6821877" y="2808707"/>
            <a:ext cx="2033982" cy="612729"/>
            <a:chOff x="1656461" y="2472532"/>
            <a:chExt cx="2033982" cy="612729"/>
          </a:xfrm>
        </p:grpSpPr>
        <p:sp>
          <p:nvSpPr>
            <p:cNvPr id="110" name="텍스트 개체 틀 3">
              <a:extLst>
                <a:ext uri="{FF2B5EF4-FFF2-40B4-BE49-F238E27FC236}">
                  <a16:creationId xmlns:a16="http://schemas.microsoft.com/office/drawing/2014/main" id="{3312EE9D-EA2E-880D-F33D-208F046699AF}"/>
                </a:ext>
              </a:extLst>
            </p:cNvPr>
            <p:cNvSpPr txBox="1">
              <a:spLocks/>
            </p:cNvSpPr>
            <p:nvPr/>
          </p:nvSpPr>
          <p:spPr>
            <a:xfrm>
              <a:off x="2115544" y="2508998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0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11" name="텍스트 개체 틀 3">
              <a:extLst>
                <a:ext uri="{FF2B5EF4-FFF2-40B4-BE49-F238E27FC236}">
                  <a16:creationId xmlns:a16="http://schemas.microsoft.com/office/drawing/2014/main" id="{A5824D47-D104-C391-54FC-7F63F6862C89}"/>
                </a:ext>
              </a:extLst>
            </p:cNvPr>
            <p:cNvSpPr txBox="1">
              <a:spLocks/>
            </p:cNvSpPr>
            <p:nvPr/>
          </p:nvSpPr>
          <p:spPr>
            <a:xfrm>
              <a:off x="2777621" y="2508998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8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텍스트 개체 틀 3">
                  <a:extLst>
                    <a:ext uri="{FF2B5EF4-FFF2-40B4-BE49-F238E27FC236}">
                      <a16:creationId xmlns:a16="http://schemas.microsoft.com/office/drawing/2014/main" id="{BA3293E4-3F56-6E78-FC6F-F5E00FEE0F8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56461" y="2472532"/>
                  <a:ext cx="451985" cy="576263"/>
                </a:xfrm>
                <a:prstGeom prst="rect">
                  <a:avLst/>
                </a:prstGeom>
              </p:spPr>
              <p:txBody>
                <a:bodyPr lIns="0" tIns="0" rIns="0" bIns="0"/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3200" b="1" i="1" spc="-3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</m:oMath>
                    </m:oMathPara>
                  </a14:m>
                  <a:endParaRPr lang="ko-KR" altLang="en-US" sz="3200" b="1" spc="-300" dirty="0">
                    <a:solidFill>
                      <a:prstClr val="black"/>
                    </a:solidFill>
                    <a:latin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12" name="텍스트 개체 틀 3">
                  <a:extLst>
                    <a:ext uri="{FF2B5EF4-FFF2-40B4-BE49-F238E27FC236}">
                      <a16:creationId xmlns:a16="http://schemas.microsoft.com/office/drawing/2014/main" id="{BA3293E4-3F56-6E78-FC6F-F5E00FEE0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461" y="2472532"/>
                  <a:ext cx="451985" cy="57626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텍스트 개체 틀 3">
              <a:extLst>
                <a:ext uri="{FF2B5EF4-FFF2-40B4-BE49-F238E27FC236}">
                  <a16:creationId xmlns:a16="http://schemas.microsoft.com/office/drawing/2014/main" id="{51FBD869-CF7E-9DD2-168D-7952EAD3AB5A}"/>
                </a:ext>
              </a:extLst>
            </p:cNvPr>
            <p:cNvSpPr txBox="1">
              <a:spLocks/>
            </p:cNvSpPr>
            <p:nvPr/>
          </p:nvSpPr>
          <p:spPr>
            <a:xfrm>
              <a:off x="3238458" y="2508998"/>
              <a:ext cx="451985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14" name="텍스트 개체 틀 3">
              <a:extLst>
                <a:ext uri="{FF2B5EF4-FFF2-40B4-BE49-F238E27FC236}">
                  <a16:creationId xmlns:a16="http://schemas.microsoft.com/office/drawing/2014/main" id="{D80CFF78-3028-2379-3100-1DFD79096EDA}"/>
                </a:ext>
              </a:extLst>
            </p:cNvPr>
            <p:cNvSpPr txBox="1">
              <a:spLocks/>
            </p:cNvSpPr>
            <p:nvPr/>
          </p:nvSpPr>
          <p:spPr>
            <a:xfrm>
              <a:off x="2570186" y="2508998"/>
              <a:ext cx="203848" cy="576263"/>
            </a:xfrm>
            <a:prstGeom prst="rect">
              <a:avLst/>
            </a:prstGeom>
          </p:spPr>
          <p:txBody>
            <a:bodyPr lIns="0" tIns="0" rIns="0" bIns="0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.</a:t>
              </a:r>
              <a:endPara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:a16="http://schemas.microsoft.com/office/drawing/2014/main" id="{9EBEE1DA-7F00-6CA5-DB52-94AD675AC7DC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7590153" y="355402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6D15C819-E0D2-67A8-B6CB-906FDE372CD5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25" name="사각형: 둥근 모서리 124">
              <a:hlinkClick r:id="rId26" action="ppaction://hlinksldjump"/>
              <a:extLst>
                <a:ext uri="{FF2B5EF4-FFF2-40B4-BE49-F238E27FC236}">
                  <a16:creationId xmlns:a16="http://schemas.microsoft.com/office/drawing/2014/main" id="{2BBB0BE3-E071-362A-2027-58EAB6177EA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6" name="사각형: 둥근 모서리 125">
              <a:hlinkClick r:id="rId27" action="ppaction://hlinksldjump"/>
              <a:extLst>
                <a:ext uri="{FF2B5EF4-FFF2-40B4-BE49-F238E27FC236}">
                  <a16:creationId xmlns:a16="http://schemas.microsoft.com/office/drawing/2014/main" id="{4A291053-49B8-2474-2899-076BCA4933A9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15" name="그룹 30">
            <a:extLst>
              <a:ext uri="{FF2B5EF4-FFF2-40B4-BE49-F238E27FC236}">
                <a16:creationId xmlns:a16="http://schemas.microsoft.com/office/drawing/2014/main" id="{60A55ECB-E79E-6A72-F327-E5463EBF5146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E1816D48-1CA4-3F56-3689-693D7740EAF0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A3E06BE2-7C08-2F22-EED6-08B188FE4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9" name="그림 28">
                <a:extLst>
                  <a:ext uri="{FF2B5EF4-FFF2-40B4-BE49-F238E27FC236}">
                    <a16:creationId xmlns:a16="http://schemas.microsoft.com/office/drawing/2014/main" id="{46FE3845-8DFF-9A02-525E-99E8A1961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4A5FDF0D-75E9-65AC-5B10-0A9027C5967A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90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2D0FD5-8A5B-E835-F410-3B6A1F87FE31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소수의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18509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작은 수부터 차례대로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A91667B-BDC6-1C42-D100-01E20096A7FE}"/>
              </a:ext>
            </a:extLst>
          </p:cNvPr>
          <p:cNvSpPr/>
          <p:nvPr/>
        </p:nvSpPr>
        <p:spPr>
          <a:xfrm>
            <a:off x="2593910" y="2365956"/>
            <a:ext cx="7417837" cy="1405736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F39B77-C313-77B6-CBCE-CB7B57E7F06E}"/>
              </a:ext>
            </a:extLst>
          </p:cNvPr>
          <p:cNvSpPr txBox="1"/>
          <p:nvPr/>
        </p:nvSpPr>
        <p:spPr>
          <a:xfrm>
            <a:off x="3917368" y="2720442"/>
            <a:ext cx="4770920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3.83          3.821          3.817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96DE1-70BD-CE5F-4723-5CE9DE42B59C}"/>
              </a:ext>
            </a:extLst>
          </p:cNvPr>
          <p:cNvSpPr txBox="1"/>
          <p:nvPr/>
        </p:nvSpPr>
        <p:spPr>
          <a:xfrm>
            <a:off x="6500779" y="4169627"/>
            <a:ext cx="5373002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     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55FC8-284D-49A2-1611-F7BCD0F105EA}"/>
              </a:ext>
            </a:extLst>
          </p:cNvPr>
          <p:cNvSpPr txBox="1"/>
          <p:nvPr/>
        </p:nvSpPr>
        <p:spPr>
          <a:xfrm>
            <a:off x="6744354" y="4238437"/>
            <a:ext cx="4968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3.817, 3.821, 3.83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C2F40E8-D714-3434-375D-EF9E666230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49594" y="4252957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9440AAE0-7D61-6DB4-1794-7D8297E25A9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3" name="사각형: 둥근 모서리 42">
              <a:hlinkClick r:id="rId5" action="ppaction://hlinksldjump"/>
              <a:extLst>
                <a:ext uri="{FF2B5EF4-FFF2-40B4-BE49-F238E27FC236}">
                  <a16:creationId xmlns:a16="http://schemas.microsoft.com/office/drawing/2014/main" id="{1F7A7DC4-38A1-76A3-F735-42B800441C73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1" name="사각형: 둥근 모서리 50">
              <a:hlinkClick r:id="rId6" action="ppaction://hlinksldjump"/>
              <a:extLst>
                <a:ext uri="{FF2B5EF4-FFF2-40B4-BE49-F238E27FC236}">
                  <a16:creationId xmlns:a16="http://schemas.microsoft.com/office/drawing/2014/main" id="{52BF683F-BA3B-8F78-AAE7-8A5EEABF9617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14" name="그룹 30">
            <a:extLst>
              <a:ext uri="{FF2B5EF4-FFF2-40B4-BE49-F238E27FC236}">
                <a16:creationId xmlns:a16="http://schemas.microsoft.com/office/drawing/2014/main" id="{606C9A2E-CF0B-375D-C882-FB199402935F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5" name="그룹 26">
              <a:extLst>
                <a:ext uri="{FF2B5EF4-FFF2-40B4-BE49-F238E27FC236}">
                  <a16:creationId xmlns:a16="http://schemas.microsoft.com/office/drawing/2014/main" id="{67600CDD-6578-377B-790E-3F760AD7E991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7" name="그래픽 60">
                <a:extLst>
                  <a:ext uri="{FF2B5EF4-FFF2-40B4-BE49-F238E27FC236}">
                    <a16:creationId xmlns:a16="http://schemas.microsoft.com/office/drawing/2014/main" id="{B070D7C7-D429-0825-A2ED-7049E212A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8" name="그림 28">
                <a:extLst>
                  <a:ext uri="{FF2B5EF4-FFF2-40B4-BE49-F238E27FC236}">
                    <a16:creationId xmlns:a16="http://schemas.microsoft.com/office/drawing/2014/main" id="{FD4D3D60-096C-1BE5-5674-67627733E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C1742193-B3E0-37D3-E2FD-06756CDE6AEF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90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40133C1-BAAB-4891-665D-34D3F37AA7C9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소수의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10013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379220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4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장의 카드를 한 번씩만 사용하여 소수 두 자리 수를 만들려고 합니다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만들 수 있는 소수 두 자리 수 중에서 가장 큰 수와 가장 작은 수의 차를 구해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896DE1-70BD-CE5F-4723-5CE9DE42B59C}"/>
              </a:ext>
            </a:extLst>
          </p:cNvPr>
          <p:cNvSpPr txBox="1"/>
          <p:nvPr/>
        </p:nvSpPr>
        <p:spPr>
          <a:xfrm>
            <a:off x="8674408" y="4927266"/>
            <a:ext cx="3266047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55FC8-284D-49A2-1611-F7BCD0F105EA}"/>
              </a:ext>
            </a:extLst>
          </p:cNvPr>
          <p:cNvSpPr txBox="1"/>
          <p:nvPr/>
        </p:nvSpPr>
        <p:spPr>
          <a:xfrm>
            <a:off x="8826340" y="4996076"/>
            <a:ext cx="2886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1.98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C2F40E8-D714-3434-375D-EF9E666230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0447" y="5010596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FD2F3AC-7D05-4528-C48F-194024102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31" y="3627681"/>
            <a:ext cx="4077938" cy="103384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B84890-6C24-F795-3981-19AFC69CB4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7" name="사각형: 둥근 모서리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DA360FB1-A8BB-F26E-B73D-DDDC245B28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8" name="사각형: 둥근 모서리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CAFCC75B-C92E-55B3-84F0-6B2A5A16579F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14" name="그룹 30">
            <a:extLst>
              <a:ext uri="{FF2B5EF4-FFF2-40B4-BE49-F238E27FC236}">
                <a16:creationId xmlns:a16="http://schemas.microsoft.com/office/drawing/2014/main" id="{6094CCC4-3E74-BB32-4C79-675765DF93FE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5" name="그룹 26">
              <a:extLst>
                <a:ext uri="{FF2B5EF4-FFF2-40B4-BE49-F238E27FC236}">
                  <a16:creationId xmlns:a16="http://schemas.microsoft.com/office/drawing/2014/main" id="{31CD6FC3-6F25-DB28-7C92-D7297893A13B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0" name="그래픽 60">
                <a:extLst>
                  <a:ext uri="{FF2B5EF4-FFF2-40B4-BE49-F238E27FC236}">
                    <a16:creationId xmlns:a16="http://schemas.microsoft.com/office/drawing/2014/main" id="{155F436A-9108-FC32-72A0-8156BB5AC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4" name="그림 28">
                <a:extLst>
                  <a:ext uri="{FF2B5EF4-FFF2-40B4-BE49-F238E27FC236}">
                    <a16:creationId xmlns:a16="http://schemas.microsoft.com/office/drawing/2014/main" id="{1D0C9838-36A1-7AA0-54D3-15B337103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5B9AAD85-0B79-6E70-3714-B42D8696258F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90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AB35741-DE09-C389-8916-9C652AE78E97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소수의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1846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           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에서      안에 알맞은 수를 찾아 써넣으세요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9" name="그래픽 18">
            <a:extLst>
              <a:ext uri="{FF2B5EF4-FFF2-40B4-BE49-F238E27FC236}">
                <a16:creationId xmlns:a16="http://schemas.microsoft.com/office/drawing/2014/main" id="{3EE41CA6-4BFB-8247-4FA6-0386A8D6E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4525" y="1545664"/>
            <a:ext cx="1462070" cy="340016"/>
          </a:xfrm>
          <a:prstGeom prst="rect">
            <a:avLst/>
          </a:prstGeom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FD40BBA-B251-2B31-2F0B-B2FFB2593C2F}"/>
              </a:ext>
            </a:extLst>
          </p:cNvPr>
          <p:cNvSpPr>
            <a:spLocks noChangeAspect="1"/>
          </p:cNvSpPr>
          <p:nvPr/>
        </p:nvSpPr>
        <p:spPr>
          <a:xfrm>
            <a:off x="3962262" y="1534326"/>
            <a:ext cx="381600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C8AB30B7-05E9-7E1E-D6E2-3DD82A226036}"/>
              </a:ext>
            </a:extLst>
          </p:cNvPr>
          <p:cNvSpPr/>
          <p:nvPr/>
        </p:nvSpPr>
        <p:spPr>
          <a:xfrm>
            <a:off x="1666194" y="2628852"/>
            <a:ext cx="9273270" cy="1405736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B0C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0B8104-6521-7250-E0DF-5CBC0385F93C}"/>
              </a:ext>
            </a:extLst>
          </p:cNvPr>
          <p:cNvSpPr txBox="1"/>
          <p:nvPr/>
        </p:nvSpPr>
        <p:spPr>
          <a:xfrm>
            <a:off x="3938971" y="2983338"/>
            <a:ext cx="472771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6.45            9.02            8.62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642D671-E058-BED5-1B2E-45DFA4B20B59}"/>
              </a:ext>
            </a:extLst>
          </p:cNvPr>
          <p:cNvGrpSpPr/>
          <p:nvPr/>
        </p:nvGrpSpPr>
        <p:grpSpPr>
          <a:xfrm>
            <a:off x="2052416" y="2437591"/>
            <a:ext cx="1553885" cy="466473"/>
            <a:chOff x="4788717" y="2670003"/>
            <a:chExt cx="1553885" cy="466473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A2BB706-EC80-DD54-32CE-F42DD9B5DAC6}"/>
                </a:ext>
              </a:extLst>
            </p:cNvPr>
            <p:cNvSpPr/>
            <p:nvPr/>
          </p:nvSpPr>
          <p:spPr>
            <a:xfrm>
              <a:off x="4788717" y="2670003"/>
              <a:ext cx="1553885" cy="466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40" name="그래픽 39">
              <a:extLst>
                <a:ext uri="{FF2B5EF4-FFF2-40B4-BE49-F238E27FC236}">
                  <a16:creationId xmlns:a16="http://schemas.microsoft.com/office/drawing/2014/main" id="{141B9C2A-9581-8883-DE27-63C6222D9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38815" y="2728353"/>
              <a:ext cx="1462070" cy="3400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72043B-C511-543A-9DC0-533B8BFD5460}"/>
                  </a:ext>
                </a:extLst>
              </p:cNvPr>
              <p:cNvSpPr txBox="1"/>
              <p:nvPr/>
            </p:nvSpPr>
            <p:spPr>
              <a:xfrm>
                <a:off x="5858539" y="4307738"/>
                <a:ext cx="2776339" cy="561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0" lang="en-US" altLang="ko-KR" sz="32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+</m:t>
                    </m:r>
                  </m:oMath>
                </a14:m>
                <a:r>
                  <a:rPr kumimoji="0" lang="ko-KR" altLang="en-US" sz="3200" b="1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US" altLang="ko-KR" sz="3200" b="1" i="1" u="none" strike="noStrike" kern="1200" cap="none" spc="-30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ko-KR" sz="3200" b="1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15.07</a:t>
                </a:r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72043B-C511-543A-9DC0-533B8BFD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539" y="4307738"/>
                <a:ext cx="2776339" cy="561277"/>
              </a:xfrm>
              <a:prstGeom prst="rect">
                <a:avLst/>
              </a:prstGeom>
              <a:blipFill>
                <a:blip r:embed="rId6"/>
                <a:stretch>
                  <a:fillRect t="-16304" r="-4835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B56B2B2D-C4B7-BF07-5387-A674DA34C782}"/>
              </a:ext>
            </a:extLst>
          </p:cNvPr>
          <p:cNvSpPr/>
          <p:nvPr/>
        </p:nvSpPr>
        <p:spPr>
          <a:xfrm>
            <a:off x="4722076" y="4329165"/>
            <a:ext cx="107332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255DD5-A73B-D082-B8C5-2A69C5801E13}"/>
              </a:ext>
            </a:extLst>
          </p:cNvPr>
          <p:cNvSpPr txBox="1"/>
          <p:nvPr/>
        </p:nvSpPr>
        <p:spPr>
          <a:xfrm>
            <a:off x="4774176" y="4305273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6.45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76422F64-10E3-5C96-E353-057C2CFF4307}"/>
              </a:ext>
            </a:extLst>
          </p:cNvPr>
          <p:cNvSpPr/>
          <p:nvPr/>
        </p:nvSpPr>
        <p:spPr>
          <a:xfrm>
            <a:off x="6245275" y="4329165"/>
            <a:ext cx="107332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36DF17-C8A9-E8C3-FC24-29A824B4796D}"/>
              </a:ext>
            </a:extLst>
          </p:cNvPr>
          <p:cNvSpPr txBox="1"/>
          <p:nvPr/>
        </p:nvSpPr>
        <p:spPr>
          <a:xfrm>
            <a:off x="6297375" y="4305273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8.62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FD7680D9-4FE2-56DB-7571-4FF3F63655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052445" y="1422007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8FB3D37-7285-C35F-C0E1-9DD656223D18}"/>
              </a:ext>
            </a:extLst>
          </p:cNvPr>
          <p:cNvSpPr txBox="1"/>
          <p:nvPr/>
        </p:nvSpPr>
        <p:spPr>
          <a:xfrm>
            <a:off x="4007768" y="4980927"/>
            <a:ext cx="3168352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algn="l"/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또는 </a:t>
            </a:r>
            <a:r>
              <a:rPr lang="en-US" altLang="ko-KR" dirty="0">
                <a:solidFill>
                  <a:srgbClr val="FF0000"/>
                </a:solidFill>
              </a:rPr>
              <a:t>8.62        6.45)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45FC33E4-02AD-3FF0-EDB1-B8D86DF75B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67" name="사각형: 둥근 모서리 66">
              <a:hlinkClick r:id="rId8" action="ppaction://hlinksldjump"/>
              <a:extLst>
                <a:ext uri="{FF2B5EF4-FFF2-40B4-BE49-F238E27FC236}">
                  <a16:creationId xmlns:a16="http://schemas.microsoft.com/office/drawing/2014/main" id="{EE881FDF-02EF-2FF4-286B-9C3E08969172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9" action="ppaction://hlinksldjump"/>
              <a:extLst>
                <a:ext uri="{FF2B5EF4-FFF2-40B4-BE49-F238E27FC236}">
                  <a16:creationId xmlns:a16="http://schemas.microsoft.com/office/drawing/2014/main" id="{B689A1A1-1D39-B2AE-CF41-139B04631AB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13" name="그룹 30">
            <a:extLst>
              <a:ext uri="{FF2B5EF4-FFF2-40B4-BE49-F238E27FC236}">
                <a16:creationId xmlns:a16="http://schemas.microsoft.com/office/drawing/2014/main" id="{F60E5821-0C8C-6E9B-E16D-E6CC808BBB6B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4" name="그룹 26">
              <a:extLst>
                <a:ext uri="{FF2B5EF4-FFF2-40B4-BE49-F238E27FC236}">
                  <a16:creationId xmlns:a16="http://schemas.microsoft.com/office/drawing/2014/main" id="{B77011AD-CDC7-3198-4E1A-0F8994C00FE1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EB0EBF09-1735-C58C-C4DC-454E2111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7" name="그림 28">
                <a:extLst>
                  <a:ext uri="{FF2B5EF4-FFF2-40B4-BE49-F238E27FC236}">
                    <a16:creationId xmlns:a16="http://schemas.microsoft.com/office/drawing/2014/main" id="{C0D93F8D-6080-7BCB-6680-DE83FB02F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77E5FA07-7587-54F1-3043-38D7A40D47E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90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5CC7E5-C36C-6989-CE42-580A50A2D9C0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소수의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35348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4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4061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분수의 덧셈을 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2AECC9E-5446-867F-F2EE-DA171FA22253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98DE27CB-0164-899C-DC99-62E469C07390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09BECD-E0CB-C64F-2AB9-BABB4F8876EA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F7A2786A-72DE-5EC2-59EC-E3FBDBFF2D13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E5802E-5150-8F07-7719-A636B9D729B5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7" name="그림 4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06458C-A28A-B9C3-F2D7-7ADF200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그림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986BD0-2559-8CCB-C4C5-25F52A2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75E9622-0883-AA09-0B9B-2B0DC7E31ECA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4" name="사각형: 둥근 모서리 33">
              <a:hlinkClick r:id="rId4" action="ppaction://hlinksldjump"/>
              <a:extLst>
                <a:ext uri="{FF2B5EF4-FFF2-40B4-BE49-F238E27FC236}">
                  <a16:creationId xmlns:a16="http://schemas.microsoft.com/office/drawing/2014/main" id="{AE49C3DF-AAB0-3DEC-4998-F933E6ED38F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5" name="사각형: 둥근 모서리 34">
              <a:hlinkClick r:id="rId5" action="ppaction://hlinksldjump"/>
              <a:extLst>
                <a:ext uri="{FF2B5EF4-FFF2-40B4-BE49-F238E27FC236}">
                  <a16:creationId xmlns:a16="http://schemas.microsoft.com/office/drawing/2014/main" id="{FAC78C64-08D5-FED4-0463-05368129ABA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aphicFrame>
        <p:nvGraphicFramePr>
          <p:cNvPr id="3" name="표 9">
            <a:extLst>
              <a:ext uri="{FF2B5EF4-FFF2-40B4-BE49-F238E27FC236}">
                <a16:creationId xmlns:a16="http://schemas.microsoft.com/office/drawing/2014/main" id="{50203A61-F195-6FF9-EA2C-56603D0B2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28717"/>
              </p:ext>
            </p:extLst>
          </p:nvPr>
        </p:nvGraphicFramePr>
        <p:xfrm>
          <a:off x="1230236" y="2479940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2733D9-2AA0-85C6-91A6-5C234CF1A92C}"/>
                  </a:ext>
                </a:extLst>
              </p:cNvPr>
              <p:cNvSpPr txBox="1"/>
              <p:nvPr/>
            </p:nvSpPr>
            <p:spPr>
              <a:xfrm>
                <a:off x="1985972" y="2139648"/>
                <a:ext cx="281077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2733D9-2AA0-85C6-91A6-5C234CF1A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72" y="2139648"/>
                <a:ext cx="2810772" cy="606695"/>
              </a:xfrm>
              <a:prstGeom prst="rect">
                <a:avLst/>
              </a:prstGeom>
              <a:blipFill>
                <a:blip r:embed="rId8"/>
                <a:stretch>
                  <a:fillRect l="-217"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00A59B8-97A0-CAE7-6DA4-3F37DD01A821}"/>
              </a:ext>
            </a:extLst>
          </p:cNvPr>
          <p:cNvSpPr/>
          <p:nvPr/>
        </p:nvSpPr>
        <p:spPr>
          <a:xfrm>
            <a:off x="3596613" y="2270545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D6DE27-BE39-39B4-616A-61880D0A4185}"/>
                  </a:ext>
                </a:extLst>
              </p:cNvPr>
              <p:cNvSpPr txBox="1"/>
              <p:nvPr/>
            </p:nvSpPr>
            <p:spPr>
              <a:xfrm>
                <a:off x="3849936" y="2230180"/>
                <a:ext cx="59190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D6DE27-BE39-39B4-616A-61880D0A4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36" y="2230180"/>
                <a:ext cx="591900" cy="937259"/>
              </a:xfrm>
              <a:prstGeom prst="rect">
                <a:avLst/>
              </a:prstGeom>
              <a:blipFill>
                <a:blip r:embed="rId9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1E83BCA-2C1C-FF9A-2F31-85A58112B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97984"/>
              </p:ext>
            </p:extLst>
          </p:nvPr>
        </p:nvGraphicFramePr>
        <p:xfrm>
          <a:off x="6269962" y="248213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965F32-1993-D70B-F3CC-2DF9D7680F9A}"/>
                  </a:ext>
                </a:extLst>
              </p:cNvPr>
              <p:cNvSpPr txBox="1"/>
              <p:nvPr/>
            </p:nvSpPr>
            <p:spPr>
              <a:xfrm>
                <a:off x="7025697" y="2170469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965F32-1993-D70B-F3CC-2DF9D7680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697" y="2170469"/>
                <a:ext cx="3243785" cy="606695"/>
              </a:xfrm>
              <a:prstGeom prst="rect">
                <a:avLst/>
              </a:prstGeom>
              <a:blipFill>
                <a:blip r:embed="rId11"/>
                <a:stretch>
                  <a:fillRect b="-7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EF6E422-C117-BCD4-84A5-B1B7456C757A}"/>
              </a:ext>
            </a:extLst>
          </p:cNvPr>
          <p:cNvSpPr/>
          <p:nvPr/>
        </p:nvSpPr>
        <p:spPr>
          <a:xfrm>
            <a:off x="9333366" y="2272743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표 9">
            <a:extLst>
              <a:ext uri="{FF2B5EF4-FFF2-40B4-BE49-F238E27FC236}">
                <a16:creationId xmlns:a16="http://schemas.microsoft.com/office/drawing/2014/main" id="{ADAFCC53-D391-3953-622E-0A7096AA7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078"/>
              </p:ext>
            </p:extLst>
          </p:nvPr>
        </p:nvGraphicFramePr>
        <p:xfrm>
          <a:off x="1230236" y="4487723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C76AC-B3F8-51BD-47FA-F770E63468C1}"/>
                  </a:ext>
                </a:extLst>
              </p:cNvPr>
              <p:cNvSpPr txBox="1"/>
              <p:nvPr/>
            </p:nvSpPr>
            <p:spPr>
              <a:xfrm>
                <a:off x="1985971" y="4146275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C76AC-B3F8-51BD-47FA-F770E6346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71" y="4146275"/>
                <a:ext cx="3243785" cy="606695"/>
              </a:xfrm>
              <a:prstGeom prst="rect">
                <a:avLst/>
              </a:prstGeom>
              <a:blipFill>
                <a:blip r:embed="rId14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E609EED0-034B-C855-AA38-ADEADE7D5CCB}"/>
              </a:ext>
            </a:extLst>
          </p:cNvPr>
          <p:cNvSpPr/>
          <p:nvPr/>
        </p:nvSpPr>
        <p:spPr>
          <a:xfrm>
            <a:off x="3901036" y="4242116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그룹 30">
            <a:extLst>
              <a:ext uri="{FF2B5EF4-FFF2-40B4-BE49-F238E27FC236}">
                <a16:creationId xmlns:a16="http://schemas.microsoft.com/office/drawing/2014/main" id="{3861A2DB-A9B8-F5EA-7490-6483CFEB1D92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1" name="그룹 26">
              <a:extLst>
                <a:ext uri="{FF2B5EF4-FFF2-40B4-BE49-F238E27FC236}">
                  <a16:creationId xmlns:a16="http://schemas.microsoft.com/office/drawing/2014/main" id="{BD082C14-799C-D389-04FB-BEF6BD1D3D4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4" name="그래픽 60">
                <a:extLst>
                  <a:ext uri="{FF2B5EF4-FFF2-40B4-BE49-F238E27FC236}">
                    <a16:creationId xmlns:a16="http://schemas.microsoft.com/office/drawing/2014/main" id="{E7839F92-09AB-453D-232B-CFF01C76C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7" name="그림 28">
                <a:extLst>
                  <a:ext uri="{FF2B5EF4-FFF2-40B4-BE49-F238E27FC236}">
                    <a16:creationId xmlns:a16="http://schemas.microsoft.com/office/drawing/2014/main" id="{F1F3B7EA-B813-CD1F-A7EC-2E046E88C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A1F7E3B6-C927-2EF7-50E9-2541974DD6FA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88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7A6943D-7877-6FBF-79BD-5323865FCCA6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분수의 덧셈과 뺄셈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F700CABA-70CA-7BB0-B57F-E0F8454E621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923283" y="260661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9E747B45-D057-45D4-E86A-B7DD4F0C7431}"/>
              </a:ext>
            </a:extLst>
          </p:cNvPr>
          <p:cNvGrpSpPr/>
          <p:nvPr/>
        </p:nvGrpSpPr>
        <p:grpSpPr>
          <a:xfrm>
            <a:off x="9567739" y="2229235"/>
            <a:ext cx="2527252" cy="1034215"/>
            <a:chOff x="9579931" y="2211578"/>
            <a:chExt cx="2527252" cy="10342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9D6C201-A6AA-2BF1-0E4D-1E8BFBBEFE4B}"/>
                    </a:ext>
                  </a:extLst>
                </p:cNvPr>
                <p:cNvSpPr txBox="1"/>
                <p:nvPr/>
              </p:nvSpPr>
              <p:spPr>
                <a:xfrm>
                  <a:off x="9579931" y="2211578"/>
                  <a:ext cx="591900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9D6C201-A6AA-2BF1-0E4D-1E8BFBBEF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931" y="2211578"/>
                  <a:ext cx="591900" cy="937259"/>
                </a:xfrm>
                <a:prstGeom prst="rect">
                  <a:avLst/>
                </a:prstGeom>
                <a:blipFill>
                  <a:blip r:embed="rId18"/>
                  <a:stretch>
                    <a:fillRect l="-21649" r="-8247" b="-915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2B209A-F817-67B1-4974-A12DDF31B69E}"/>
                    </a:ext>
                  </a:extLst>
                </p:cNvPr>
                <p:cNvSpPr txBox="1"/>
                <p:nvPr/>
              </p:nvSpPr>
              <p:spPr>
                <a:xfrm>
                  <a:off x="10447928" y="2308534"/>
                  <a:ext cx="1659255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또</m:t>
                        </m:r>
                        <m:r>
                          <a:rPr lang="ko-KR" altLang="en-US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는</m:t>
                        </m:r>
                        <m:r>
                          <a:rPr lang="en-US" altLang="ko-K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2B209A-F817-67B1-4974-A12DDF31B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7928" y="2308534"/>
                  <a:ext cx="1659255" cy="937259"/>
                </a:xfrm>
                <a:prstGeom prst="rect">
                  <a:avLst/>
                </a:prstGeom>
                <a:blipFill>
                  <a:blip r:embed="rId19"/>
                  <a:stretch>
                    <a:fillRect b="-915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C0D2A03-9236-5561-3C4E-E436CBF84A0B}"/>
              </a:ext>
            </a:extLst>
          </p:cNvPr>
          <p:cNvGrpSpPr/>
          <p:nvPr/>
        </p:nvGrpSpPr>
        <p:grpSpPr>
          <a:xfrm>
            <a:off x="4136355" y="4242116"/>
            <a:ext cx="2427350" cy="952382"/>
            <a:chOff x="4156240" y="4226993"/>
            <a:chExt cx="2427350" cy="952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127C1F7-1DD9-277A-13F8-F5D74DCD1D47}"/>
                    </a:ext>
                  </a:extLst>
                </p:cNvPr>
                <p:cNvSpPr txBox="1"/>
                <p:nvPr/>
              </p:nvSpPr>
              <p:spPr>
                <a:xfrm>
                  <a:off x="4156240" y="4226993"/>
                  <a:ext cx="591900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127C1F7-1DD9-277A-13F8-F5D74DCD1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240" y="4226993"/>
                  <a:ext cx="591900" cy="937259"/>
                </a:xfrm>
                <a:prstGeom prst="rect">
                  <a:avLst/>
                </a:prstGeom>
                <a:blipFill>
                  <a:blip r:embed="rId20"/>
                  <a:stretch>
                    <a:fillRect l="-3093" b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6AB698F-F59A-72AE-8698-3F3C446208E2}"/>
                    </a:ext>
                  </a:extLst>
                </p:cNvPr>
                <p:cNvSpPr txBox="1"/>
                <p:nvPr/>
              </p:nvSpPr>
              <p:spPr>
                <a:xfrm>
                  <a:off x="5024779" y="4242116"/>
                  <a:ext cx="1558811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또</m:t>
                        </m:r>
                        <m:r>
                          <a:rPr lang="ko-KR" altLang="en-US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는</m:t>
                        </m:r>
                        <m:r>
                          <a:rPr lang="en-US" altLang="ko-K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6AB698F-F59A-72AE-8698-3F3C44620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779" y="4242116"/>
                  <a:ext cx="1558811" cy="937259"/>
                </a:xfrm>
                <a:prstGeom prst="rect">
                  <a:avLst/>
                </a:prstGeom>
                <a:blipFill>
                  <a:blip r:embed="rId21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id="{7B161141-B1D8-6CB1-E25C-C946BFC51BB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643955" y="260678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94AE590F-B46D-2909-7A0A-16249731845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223792" y="4565442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8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6985983" y="2346745"/>
            <a:ext cx="512213" cy="512213"/>
          </a:xfrm>
          <a:prstGeom prst="flowChartConnector">
            <a:avLst/>
          </a:prstGeom>
          <a:solidFill>
            <a:srgbClr val="41CAF5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2AECC9E-5446-867F-F2EE-DA171FA22253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98DE27CB-0164-899C-DC99-62E469C07390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09BECD-E0CB-C64F-2AB9-BABB4F8876EA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F7A2786A-72DE-5EC2-59EC-E3FBDBFF2D13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E5802E-5150-8F07-7719-A636B9D729B5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7" name="그림 4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06458C-A28A-B9C3-F2D7-7ADF200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그림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986BD0-2559-8CCB-C4C5-25F52A2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75E9622-0883-AA09-0B9B-2B0DC7E31ECA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4" name="사각형: 둥근 모서리 33">
              <a:hlinkClick r:id="rId4" action="ppaction://hlinksldjump"/>
              <a:extLst>
                <a:ext uri="{FF2B5EF4-FFF2-40B4-BE49-F238E27FC236}">
                  <a16:creationId xmlns:a16="http://schemas.microsoft.com/office/drawing/2014/main" id="{AE49C3DF-AAB0-3DEC-4998-F933E6ED38F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5" name="사각형: 둥근 모서리 34">
              <a:hlinkClick r:id="rId5" action="ppaction://hlinksldjump"/>
              <a:extLst>
                <a:ext uri="{FF2B5EF4-FFF2-40B4-BE49-F238E27FC236}">
                  <a16:creationId xmlns:a16="http://schemas.microsoft.com/office/drawing/2014/main" id="{FAC78C64-08D5-FED4-0463-05368129ABA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6A67AC-73EC-9F7B-4978-18C30AF43D1C}"/>
              </a:ext>
            </a:extLst>
          </p:cNvPr>
          <p:cNvSpPr txBox="1"/>
          <p:nvPr/>
        </p:nvSpPr>
        <p:spPr>
          <a:xfrm>
            <a:off x="7584967" y="2299955"/>
            <a:ext cx="460858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다의 이름을 써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CCFFDA-7A16-4B77-9AA6-4D5C687EDF82}"/>
              </a:ext>
            </a:extLst>
          </p:cNvPr>
          <p:cNvSpPr txBox="1"/>
          <p:nvPr/>
        </p:nvSpPr>
        <p:spPr>
          <a:xfrm>
            <a:off x="2624885" y="1411200"/>
            <a:ext cx="8939660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latin typeface="맑은 고딕" panose="020B0503020000020004" pitchFamily="50" charset="-127"/>
              </a:rPr>
              <a:t>도형을 보고 물음에 답해 보세요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</a:t>
            </a:r>
            <a:endParaRPr lang="ko-KR" altLang="en-US" sz="3600" b="1" spc="-300" dirty="0">
              <a:latin typeface="맑은 고딕" panose="020B0503020000020004" pitchFamily="50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BD6FA7DC-0438-4BA8-A9D9-63972C18C865}"/>
              </a:ext>
            </a:extLst>
          </p:cNvPr>
          <p:cNvSpPr/>
          <p:nvPr/>
        </p:nvSpPr>
        <p:spPr>
          <a:xfrm>
            <a:off x="1200150" y="2195050"/>
            <a:ext cx="5345653" cy="3821746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graphicFrame>
        <p:nvGraphicFramePr>
          <p:cNvPr id="44" name="표 9">
            <a:extLst>
              <a:ext uri="{FF2B5EF4-FFF2-40B4-BE49-F238E27FC236}">
                <a16:creationId xmlns:a16="http://schemas.microsoft.com/office/drawing/2014/main" id="{D047F78A-E9E9-4DCF-B128-627A3C9731FE}"/>
              </a:ext>
            </a:extLst>
          </p:cNvPr>
          <p:cNvGraphicFramePr>
            <a:graphicFrameLocks noGrp="1"/>
          </p:cNvGraphicFramePr>
          <p:nvPr/>
        </p:nvGraphicFramePr>
        <p:xfrm>
          <a:off x="8912557" y="3134316"/>
          <a:ext cx="292263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639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                  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178821C2-7FE3-4E84-814C-D747D6E2627B}"/>
              </a:ext>
            </a:extLst>
          </p:cNvPr>
          <p:cNvSpPr txBox="1"/>
          <p:nvPr/>
        </p:nvSpPr>
        <p:spPr>
          <a:xfrm>
            <a:off x="9155763" y="3161622"/>
            <a:ext cx="2562821" cy="5831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칠각형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C59DA141-CCBA-4F51-BAFC-A52FA9DD9A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4927" y="323320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4" name="그룹 63">
            <a:extLst>
              <a:ext uri="{FF2B5EF4-FFF2-40B4-BE49-F238E27FC236}">
                <a16:creationId xmlns:a16="http://schemas.microsoft.com/office/drawing/2014/main" id="{C83282D4-4939-4CE8-A051-E23F7504506F}"/>
              </a:ext>
            </a:extLst>
          </p:cNvPr>
          <p:cNvGrpSpPr/>
          <p:nvPr/>
        </p:nvGrpSpPr>
        <p:grpSpPr>
          <a:xfrm>
            <a:off x="482952" y="1364526"/>
            <a:ext cx="2141933" cy="646331"/>
            <a:chOff x="195680" y="2383128"/>
            <a:chExt cx="2141933" cy="64633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6930CF-4585-49CF-B8CA-D308669636F2}"/>
                </a:ext>
              </a:extLst>
            </p:cNvPr>
            <p:cNvSpPr txBox="1"/>
            <p:nvPr/>
          </p:nvSpPr>
          <p:spPr>
            <a:xfrm>
              <a:off x="195680" y="2383128"/>
              <a:ext cx="2141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rgbClr val="40B6E9"/>
                  </a:solidFill>
                </a:rPr>
                <a:t>[    ~    ]</a:t>
              </a:r>
              <a:endParaRPr lang="ko-KR" altLang="en-US" sz="3600" b="1" dirty="0">
                <a:solidFill>
                  <a:srgbClr val="40B6E9"/>
                </a:solidFill>
              </a:endParaRPr>
            </a:p>
          </p:txBody>
        </p:sp>
        <p:sp>
          <p:nvSpPr>
            <p:cNvPr id="66" name="순서도: 연결자 65">
              <a:extLst>
                <a:ext uri="{FF2B5EF4-FFF2-40B4-BE49-F238E27FC236}">
                  <a16:creationId xmlns:a16="http://schemas.microsoft.com/office/drawing/2014/main" id="{B5B442F2-F5EE-43F0-9178-86454565E686}"/>
                </a:ext>
              </a:extLst>
            </p:cNvPr>
            <p:cNvSpPr/>
            <p:nvPr/>
          </p:nvSpPr>
          <p:spPr>
            <a:xfrm>
              <a:off x="405265" y="2502037"/>
              <a:ext cx="512213" cy="512213"/>
            </a:xfrm>
            <a:prstGeom prst="flowChartConnector">
              <a:avLst/>
            </a:prstGeom>
            <a:noFill/>
            <a:ln w="38100">
              <a:noFill/>
            </a:ln>
          </p:spPr>
          <p:txBody>
            <a:bodyPr wrap="square" lIns="36000" tIns="36000" rIns="72000" bIns="72000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3200" b="1" spc="-300" dirty="0">
                  <a:solidFill>
                    <a:schemeClr val="bg1"/>
                  </a:solidFill>
                </a:rPr>
                <a:t>3</a:t>
              </a:r>
              <a:endParaRPr lang="ko-KR" altLang="en-US" sz="3200" b="1" spc="-300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4B11B6E5-168E-4380-9A12-01964A24D045}"/>
                </a:ext>
              </a:extLst>
            </p:cNvPr>
            <p:cNvSpPr/>
            <p:nvPr/>
          </p:nvSpPr>
          <p:spPr>
            <a:xfrm>
              <a:off x="457928" y="2476602"/>
              <a:ext cx="522000" cy="522000"/>
            </a:xfrm>
            <a:prstGeom prst="ellipse">
              <a:avLst/>
            </a:prstGeom>
            <a:solidFill>
              <a:srgbClr val="41CA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1</a:t>
              </a:r>
              <a:endParaRPr lang="ko-KR" altLang="en-US" dirty="0"/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A972B4CB-86BC-4B6E-9E4B-C267E6EEA0AB}"/>
                </a:ext>
              </a:extLst>
            </p:cNvPr>
            <p:cNvSpPr/>
            <p:nvPr/>
          </p:nvSpPr>
          <p:spPr>
            <a:xfrm>
              <a:off x="1459350" y="2476602"/>
              <a:ext cx="522000" cy="522000"/>
            </a:xfrm>
            <a:prstGeom prst="ellipse">
              <a:avLst/>
            </a:prstGeom>
            <a:solidFill>
              <a:srgbClr val="41CA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2</a:t>
              </a:r>
              <a:endParaRPr lang="ko-KR" altLang="en-US" dirty="0"/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74020492-3EB6-031E-2A51-60CA6B81B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893" y="2465746"/>
            <a:ext cx="4671709" cy="3313269"/>
          </a:xfrm>
          <a:prstGeom prst="rect">
            <a:avLst/>
          </a:prstGeom>
        </p:spPr>
      </p:pic>
      <p:grpSp>
        <p:nvGrpSpPr>
          <p:cNvPr id="18" name="그룹 30">
            <a:extLst>
              <a:ext uri="{FF2B5EF4-FFF2-40B4-BE49-F238E27FC236}">
                <a16:creationId xmlns:a16="http://schemas.microsoft.com/office/drawing/2014/main" id="{99968A43-A8F6-7F43-8141-C09AEED51B5D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9" name="그룹 26">
              <a:extLst>
                <a:ext uri="{FF2B5EF4-FFF2-40B4-BE49-F238E27FC236}">
                  <a16:creationId xmlns:a16="http://schemas.microsoft.com/office/drawing/2014/main" id="{9F48E9D6-B838-DCB0-3549-AC106710CB9B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3AA45FF8-FC28-3AAB-3304-D792CBA4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2" name="그림 28">
                <a:extLst>
                  <a:ext uri="{FF2B5EF4-FFF2-40B4-BE49-F238E27FC236}">
                    <a16:creationId xmlns:a16="http://schemas.microsoft.com/office/drawing/2014/main" id="{4BC6E4A6-71C3-C072-1BC3-5F40B1BF4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0EF26E8A-3A26-5090-C5A1-2987FD27C7B7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91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00EF2FF-FA06-51F6-D367-845B9ADF5F94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다각형</a:t>
            </a:r>
          </a:p>
        </p:txBody>
      </p:sp>
    </p:spTree>
    <p:extLst>
      <p:ext uri="{BB962C8B-B14F-4D97-AF65-F5344CB8AC3E}">
        <p14:creationId xmlns:p14="http://schemas.microsoft.com/office/powerpoint/2010/main" val="33643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74" name="순서도: 연결자 73">
            <a:extLst>
              <a:ext uri="{FF2B5EF4-FFF2-40B4-BE49-F238E27FC236}">
                <a16:creationId xmlns:a16="http://schemas.microsoft.com/office/drawing/2014/main" id="{F34AAC50-4CEE-401D-BC9F-0C80B2DA5707}"/>
              </a:ext>
            </a:extLst>
          </p:cNvPr>
          <p:cNvSpPr/>
          <p:nvPr/>
        </p:nvSpPr>
        <p:spPr>
          <a:xfrm>
            <a:off x="6744072" y="2386803"/>
            <a:ext cx="512213" cy="512213"/>
          </a:xfrm>
          <a:prstGeom prst="flowChartConnector">
            <a:avLst/>
          </a:prstGeom>
          <a:solidFill>
            <a:srgbClr val="41CAF5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D5626C-70E9-4395-8FC5-72520169B63A}"/>
              </a:ext>
            </a:extLst>
          </p:cNvPr>
          <p:cNvSpPr txBox="1"/>
          <p:nvPr/>
        </p:nvSpPr>
        <p:spPr>
          <a:xfrm>
            <a:off x="7388370" y="2354788"/>
            <a:ext cx="460124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5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자와 각도기를 사용하여 정다각형을 모두 찾아 써 보세요</a:t>
            </a:r>
            <a:r>
              <a:rPr kumimoji="0" lang="en-US" altLang="ko-KR" sz="3600" b="1" i="0" u="none" strike="noStrike" kern="1200" cap="none" spc="-35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5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F928C73-987C-4C70-BFAA-2869CA58BE70}"/>
              </a:ext>
            </a:extLst>
          </p:cNvPr>
          <p:cNvSpPr txBox="1"/>
          <p:nvPr/>
        </p:nvSpPr>
        <p:spPr>
          <a:xfrm>
            <a:off x="2624885" y="1411200"/>
            <a:ext cx="8939660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latin typeface="맑은 고딕" panose="020B0503020000020004" pitchFamily="50" charset="-127"/>
              </a:rPr>
              <a:t>도형을 보고 물음에 답해 보세요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</a:t>
            </a:r>
            <a:endParaRPr lang="ko-KR" altLang="en-US" sz="3600" b="1" spc="-300" dirty="0">
              <a:latin typeface="맑은 고딕" panose="020B0503020000020004" pitchFamily="50" charset="-127"/>
            </a:endParaRP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06A2300-ADF0-4361-85CB-19BC38D06627}"/>
              </a:ext>
            </a:extLst>
          </p:cNvPr>
          <p:cNvGrpSpPr/>
          <p:nvPr/>
        </p:nvGrpSpPr>
        <p:grpSpPr>
          <a:xfrm>
            <a:off x="482952" y="1364526"/>
            <a:ext cx="2141933" cy="646331"/>
            <a:chOff x="195680" y="2383128"/>
            <a:chExt cx="2141933" cy="64633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B693D59-7D29-45B0-B95F-796D94BBA1D8}"/>
                </a:ext>
              </a:extLst>
            </p:cNvPr>
            <p:cNvSpPr txBox="1"/>
            <p:nvPr/>
          </p:nvSpPr>
          <p:spPr>
            <a:xfrm>
              <a:off x="195680" y="2383128"/>
              <a:ext cx="2141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rgbClr val="40B6E9"/>
                  </a:solidFill>
                </a:rPr>
                <a:t>[    ~    ]</a:t>
              </a:r>
              <a:endParaRPr lang="ko-KR" altLang="en-US" sz="3600" b="1" dirty="0">
                <a:solidFill>
                  <a:srgbClr val="40B6E9"/>
                </a:solidFill>
              </a:endParaRPr>
            </a:p>
          </p:txBody>
        </p:sp>
        <p:sp>
          <p:nvSpPr>
            <p:cNvPr id="87" name="순서도: 연결자 86">
              <a:extLst>
                <a:ext uri="{FF2B5EF4-FFF2-40B4-BE49-F238E27FC236}">
                  <a16:creationId xmlns:a16="http://schemas.microsoft.com/office/drawing/2014/main" id="{45748936-1A32-4594-AFF4-C93DB5C80317}"/>
                </a:ext>
              </a:extLst>
            </p:cNvPr>
            <p:cNvSpPr/>
            <p:nvPr/>
          </p:nvSpPr>
          <p:spPr>
            <a:xfrm>
              <a:off x="405265" y="2502037"/>
              <a:ext cx="512213" cy="512213"/>
            </a:xfrm>
            <a:prstGeom prst="flowChartConnector">
              <a:avLst/>
            </a:prstGeom>
            <a:noFill/>
            <a:ln w="38100">
              <a:noFill/>
            </a:ln>
          </p:spPr>
          <p:txBody>
            <a:bodyPr wrap="square" lIns="36000" tIns="36000" rIns="72000" bIns="72000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3200" b="1" spc="-300" dirty="0">
                  <a:solidFill>
                    <a:schemeClr val="bg1"/>
                  </a:solidFill>
                </a:rPr>
                <a:t>3</a:t>
              </a:r>
              <a:endParaRPr lang="ko-KR" altLang="en-US" sz="3200" b="1" spc="-300" dirty="0">
                <a:solidFill>
                  <a:schemeClr val="bg1"/>
                </a:solidFill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3F319AC4-2D55-4F59-851A-6B2BB0B37BC7}"/>
                </a:ext>
              </a:extLst>
            </p:cNvPr>
            <p:cNvSpPr/>
            <p:nvPr/>
          </p:nvSpPr>
          <p:spPr>
            <a:xfrm>
              <a:off x="457928" y="2476602"/>
              <a:ext cx="522000" cy="522000"/>
            </a:xfrm>
            <a:prstGeom prst="ellipse">
              <a:avLst/>
            </a:prstGeom>
            <a:solidFill>
              <a:srgbClr val="41CA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1</a:t>
              </a:r>
              <a:endParaRPr lang="ko-KR" altLang="en-US" dirty="0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C7718288-2661-431D-BDA3-DE3EE8502759}"/>
                </a:ext>
              </a:extLst>
            </p:cNvPr>
            <p:cNvSpPr/>
            <p:nvPr/>
          </p:nvSpPr>
          <p:spPr>
            <a:xfrm>
              <a:off x="1459350" y="2476602"/>
              <a:ext cx="522000" cy="522000"/>
            </a:xfrm>
            <a:prstGeom prst="ellipse">
              <a:avLst/>
            </a:prstGeom>
            <a:solidFill>
              <a:srgbClr val="41CA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2</a:t>
              </a:r>
              <a:endParaRPr lang="ko-KR" altLang="en-US" dirty="0"/>
            </a:p>
          </p:txBody>
        </p:sp>
      </p:grpSp>
      <p:graphicFrame>
        <p:nvGraphicFramePr>
          <p:cNvPr id="91" name="표 9">
            <a:extLst>
              <a:ext uri="{FF2B5EF4-FFF2-40B4-BE49-F238E27FC236}">
                <a16:creationId xmlns:a16="http://schemas.microsoft.com/office/drawing/2014/main" id="{454D6BAF-5234-4A35-AE98-66B87DD8AFC7}"/>
              </a:ext>
            </a:extLst>
          </p:cNvPr>
          <p:cNvGraphicFramePr>
            <a:graphicFrameLocks noGrp="1"/>
          </p:cNvGraphicFramePr>
          <p:nvPr/>
        </p:nvGraphicFramePr>
        <p:xfrm>
          <a:off x="8912557" y="4216815"/>
          <a:ext cx="292263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639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                  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73DB263-8894-4A26-84EE-41EDD20D411D}"/>
              </a:ext>
            </a:extLst>
          </p:cNvPr>
          <p:cNvSpPr txBox="1"/>
          <p:nvPr/>
        </p:nvSpPr>
        <p:spPr>
          <a:xfrm>
            <a:off x="9155763" y="4244121"/>
            <a:ext cx="2562821" cy="5831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라</a:t>
            </a:r>
          </a:p>
        </p:txBody>
      </p:sp>
      <p:pic>
        <p:nvPicPr>
          <p:cNvPr id="93" name="그림 92">
            <a:extLst>
              <a:ext uri="{FF2B5EF4-FFF2-40B4-BE49-F238E27FC236}">
                <a16:creationId xmlns:a16="http://schemas.microsoft.com/office/drawing/2014/main" id="{6469FBAA-3C06-4721-8ECA-C26D21D0DA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255446" y="429791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21D3884-A0F1-BCD2-260F-16024D2B0444}"/>
              </a:ext>
            </a:extLst>
          </p:cNvPr>
          <p:cNvSpPr/>
          <p:nvPr/>
        </p:nvSpPr>
        <p:spPr>
          <a:xfrm>
            <a:off x="1200150" y="2195050"/>
            <a:ext cx="5345653" cy="3821746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F67F7F1-2CAE-84E9-808D-52C01BBAD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893" y="2465746"/>
            <a:ext cx="4671709" cy="3313269"/>
          </a:xfrm>
          <a:prstGeom prst="rect">
            <a:avLst/>
          </a:prstGeom>
        </p:spPr>
      </p:pic>
      <p:grpSp>
        <p:nvGrpSpPr>
          <p:cNvPr id="12" name="그룹 30">
            <a:extLst>
              <a:ext uri="{FF2B5EF4-FFF2-40B4-BE49-F238E27FC236}">
                <a16:creationId xmlns:a16="http://schemas.microsoft.com/office/drawing/2014/main" id="{D62C8B7E-7C3A-1842-7AFE-E9D44B1FBCA9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3" name="그룹 26">
              <a:extLst>
                <a:ext uri="{FF2B5EF4-FFF2-40B4-BE49-F238E27FC236}">
                  <a16:creationId xmlns:a16="http://schemas.microsoft.com/office/drawing/2014/main" id="{C1D6895D-4C47-DE64-735E-A1AE0AF37EA8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BAE36A94-97E6-999D-D630-4869E0041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6" name="그림 28">
                <a:extLst>
                  <a:ext uri="{FF2B5EF4-FFF2-40B4-BE49-F238E27FC236}">
                    <a16:creationId xmlns:a16="http://schemas.microsoft.com/office/drawing/2014/main" id="{F298FB4A-817C-FDF7-7B68-BE3EB5C94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98E75D33-07FC-CDF3-B4FB-13EEB3E1334D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91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CE2E590-9F30-A145-C0B5-D043FB18B148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다각형</a:t>
            </a:r>
          </a:p>
        </p:txBody>
      </p:sp>
    </p:spTree>
    <p:extLst>
      <p:ext uri="{BB962C8B-B14F-4D97-AF65-F5344CB8AC3E}">
        <p14:creationId xmlns:p14="http://schemas.microsoft.com/office/powerpoint/2010/main" val="19106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정육각형을 보고     안에 알맞은 수를 써넣으세요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1CAF5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6D15C819-E0D2-67A8-B6CB-906FDE372CD5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25" name="사각형: 둥근 모서리 124">
              <a:hlinkClick r:id="rId4" action="ppaction://hlinksldjump"/>
              <a:extLst>
                <a:ext uri="{FF2B5EF4-FFF2-40B4-BE49-F238E27FC236}">
                  <a16:creationId xmlns:a16="http://schemas.microsoft.com/office/drawing/2014/main" id="{2BBB0BE3-E071-362A-2027-58EAB6177EA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6" name="사각형: 둥근 모서리 125">
              <a:hlinkClick r:id="rId5" action="ppaction://hlinksldjump"/>
              <a:extLst>
                <a:ext uri="{FF2B5EF4-FFF2-40B4-BE49-F238E27FC236}">
                  <a16:creationId xmlns:a16="http://schemas.microsoft.com/office/drawing/2014/main" id="{4A291053-49B8-2474-2899-076BCA4933A9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F084B7EF-4121-46C9-894E-6833B108F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247" y="2356426"/>
            <a:ext cx="3669506" cy="2590991"/>
          </a:xfrm>
          <a:prstGeom prst="rect">
            <a:avLst/>
          </a:prstGeom>
        </p:spPr>
      </p:pic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1C250A58-D019-4145-9613-DCC90D155620}"/>
              </a:ext>
            </a:extLst>
          </p:cNvPr>
          <p:cNvSpPr>
            <a:spLocks noChangeAspect="1"/>
          </p:cNvSpPr>
          <p:nvPr/>
        </p:nvSpPr>
        <p:spPr>
          <a:xfrm>
            <a:off x="4532597" y="1496879"/>
            <a:ext cx="381600" cy="381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3773C48B-0656-422F-974C-81D375E35202}"/>
              </a:ext>
            </a:extLst>
          </p:cNvPr>
          <p:cNvSpPr/>
          <p:nvPr/>
        </p:nvSpPr>
        <p:spPr>
          <a:xfrm>
            <a:off x="6591457" y="4285344"/>
            <a:ext cx="63199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BD53BE-BC66-46BF-9DF7-7C3013E0FF81}"/>
              </a:ext>
            </a:extLst>
          </p:cNvPr>
          <p:cNvSpPr txBox="1"/>
          <p:nvPr/>
        </p:nvSpPr>
        <p:spPr>
          <a:xfrm>
            <a:off x="6618718" y="4279036"/>
            <a:ext cx="56085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7F258F86-64A9-4426-A9F3-9434D489568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65206" y="437862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58EF663A-8365-4B10-9314-438DE09890B6}"/>
              </a:ext>
            </a:extLst>
          </p:cNvPr>
          <p:cNvSpPr/>
          <p:nvPr/>
        </p:nvSpPr>
        <p:spPr>
          <a:xfrm>
            <a:off x="4927247" y="3125652"/>
            <a:ext cx="1235836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15E2A0-DC14-4AF5-8685-363C9E4A292D}"/>
              </a:ext>
            </a:extLst>
          </p:cNvPr>
          <p:cNvSpPr txBox="1"/>
          <p:nvPr/>
        </p:nvSpPr>
        <p:spPr>
          <a:xfrm>
            <a:off x="4941923" y="3119344"/>
            <a:ext cx="1174988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120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E60D30E6-DDF3-4821-8195-C747FD62F6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02919" y="319121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5" name="그룹 30">
            <a:extLst>
              <a:ext uri="{FF2B5EF4-FFF2-40B4-BE49-F238E27FC236}">
                <a16:creationId xmlns:a16="http://schemas.microsoft.com/office/drawing/2014/main" id="{D5542898-ABBD-BD36-65C8-22F8F20D2480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2D0F90E4-0537-B275-B1FC-2EF8366FEB90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CFAF36A1-C8E0-AD24-B475-ED3AD67BA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9" name="그림 28">
                <a:extLst>
                  <a:ext uri="{FF2B5EF4-FFF2-40B4-BE49-F238E27FC236}">
                    <a16:creationId xmlns:a16="http://schemas.microsoft.com/office/drawing/2014/main" id="{2A629519-D807-E98C-424D-BE47B624C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0B5CBF3B-12B5-2989-6E98-2BCB1E3C7ABD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91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C8C2A36-8DFF-A9D1-5135-C92EE84F54B7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다각형</a:t>
            </a:r>
          </a:p>
        </p:txBody>
      </p:sp>
    </p:spTree>
    <p:extLst>
      <p:ext uri="{BB962C8B-B14F-4D97-AF65-F5344CB8AC3E}">
        <p14:creationId xmlns:p14="http://schemas.microsoft.com/office/powerpoint/2010/main" val="10242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대각선의 수가 많은 것부터 차례대로 기호를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1CAF5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A91667B-BDC6-1C42-D100-01E20096A7FE}"/>
              </a:ext>
            </a:extLst>
          </p:cNvPr>
          <p:cNvSpPr/>
          <p:nvPr/>
        </p:nvSpPr>
        <p:spPr>
          <a:xfrm>
            <a:off x="2593910" y="2365956"/>
            <a:ext cx="7417837" cy="1783124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440AAE0-7D61-6DB4-1794-7D8297E25A9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3" name="사각형: 둥근 모서리 42">
              <a:hlinkClick r:id="rId4" action="ppaction://hlinksldjump"/>
              <a:extLst>
                <a:ext uri="{FF2B5EF4-FFF2-40B4-BE49-F238E27FC236}">
                  <a16:creationId xmlns:a16="http://schemas.microsoft.com/office/drawing/2014/main" id="{1F7A7DC4-38A1-76A3-F735-42B800441C73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1" name="사각형: 둥근 모서리 50">
              <a:hlinkClick r:id="rId5" action="ppaction://hlinksldjump"/>
              <a:extLst>
                <a:ext uri="{FF2B5EF4-FFF2-40B4-BE49-F238E27FC236}">
                  <a16:creationId xmlns:a16="http://schemas.microsoft.com/office/drawing/2014/main" id="{52BF683F-BA3B-8F78-AAE7-8A5EEABF9617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B45BE6A-34E4-4708-BB81-4CF04AF6D733}"/>
              </a:ext>
            </a:extLst>
          </p:cNvPr>
          <p:cNvSpPr txBox="1"/>
          <p:nvPr/>
        </p:nvSpPr>
        <p:spPr>
          <a:xfrm>
            <a:off x="8674408" y="4763039"/>
            <a:ext cx="3266047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52EAB4-0973-42D4-9C40-630D4A026122}"/>
              </a:ext>
            </a:extLst>
          </p:cNvPr>
          <p:cNvSpPr txBox="1"/>
          <p:nvPr/>
        </p:nvSpPr>
        <p:spPr>
          <a:xfrm>
            <a:off x="8826340" y="4831849"/>
            <a:ext cx="2886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㉡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㉢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㉠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B226E08-5CE4-49C5-A80A-A456B4AD85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90447" y="4846369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F39B77-C313-77B6-CBCE-CB7B57E7F06E}"/>
              </a:ext>
            </a:extLst>
          </p:cNvPr>
          <p:cNvSpPr txBox="1"/>
          <p:nvPr/>
        </p:nvSpPr>
        <p:spPr>
          <a:xfrm>
            <a:off x="2901833" y="2632475"/>
            <a:ext cx="576064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㉠</a:t>
            </a:r>
            <a:endParaRPr lang="en-US" altLang="ko-KR" sz="3200" b="1" spc="-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AE601E-7C7B-4710-B412-81F2E5644713}"/>
              </a:ext>
            </a:extLst>
          </p:cNvPr>
          <p:cNvSpPr txBox="1"/>
          <p:nvPr/>
        </p:nvSpPr>
        <p:spPr>
          <a:xfrm>
            <a:off x="5203091" y="2632475"/>
            <a:ext cx="576064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㉡</a:t>
            </a:r>
            <a:endParaRPr lang="en-US" altLang="ko-KR" sz="3200" b="1" spc="-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A94D75-81F8-4BB8-86E0-493F83F1F413}"/>
              </a:ext>
            </a:extLst>
          </p:cNvPr>
          <p:cNvSpPr txBox="1"/>
          <p:nvPr/>
        </p:nvSpPr>
        <p:spPr>
          <a:xfrm>
            <a:off x="7504349" y="2632475"/>
            <a:ext cx="576064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o-KR" altLang="en-US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㉢</a:t>
            </a:r>
            <a:endParaRPr lang="en-US" altLang="ko-KR" sz="3200" b="1" spc="-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B465E6A8-1F13-4D68-A792-6092D9681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036" y="2780928"/>
            <a:ext cx="1002983" cy="990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1D7669A-9755-4CAB-ADA3-B89471899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306" y="2737231"/>
            <a:ext cx="1255586" cy="109461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4CAC541-04D8-48C0-B5EE-02D4BEF26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2224" y="2799144"/>
            <a:ext cx="1010412" cy="970788"/>
          </a:xfrm>
          <a:prstGeom prst="rect">
            <a:avLst/>
          </a:prstGeom>
        </p:spPr>
      </p:pic>
      <p:grpSp>
        <p:nvGrpSpPr>
          <p:cNvPr id="15" name="그룹 30">
            <a:extLst>
              <a:ext uri="{FF2B5EF4-FFF2-40B4-BE49-F238E27FC236}">
                <a16:creationId xmlns:a16="http://schemas.microsoft.com/office/drawing/2014/main" id="{50B2C383-F378-765F-1A96-3326277A009F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5C41B57B-5570-CBF4-FE6F-A1E8C95D3B38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AD23A5B0-081C-E667-C0D9-78C7C657D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A1EF3F0C-DAB9-8E2D-A471-765F99631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B99B2D6-0DF5-EB53-5502-F6A6A011BEC7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91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6661700-155B-9CBF-1E2D-8655B6D613E6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다각형</a:t>
            </a:r>
          </a:p>
        </p:txBody>
      </p:sp>
    </p:spTree>
    <p:extLst>
      <p:ext uri="{BB962C8B-B14F-4D97-AF65-F5344CB8AC3E}">
        <p14:creationId xmlns:p14="http://schemas.microsoft.com/office/powerpoint/2010/main" val="28781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F5F703B-3348-4EDD-AEA9-7EF42BEB3A00}"/>
              </a:ext>
            </a:extLst>
          </p:cNvPr>
          <p:cNvSpPr/>
          <p:nvPr/>
        </p:nvSpPr>
        <p:spPr>
          <a:xfrm>
            <a:off x="2639618" y="2996951"/>
            <a:ext cx="6912766" cy="2740565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A01B579-A0EB-4252-9747-0A592CC46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640" y="3422110"/>
            <a:ext cx="2940535" cy="1754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3365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en-US" altLang="ko-KR" sz="3600" b="1" i="0" u="none" strike="noStrike" kern="1200" cap="none" spc="-30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모양 조각을 이용하여 사다리꼴 모양을 만들어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1CAF5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B84890-6C24-F795-3981-19AFC69CB4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7" name="사각형: 둥근 모서리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DA360FB1-A8BB-F26E-B73D-DDDC245B28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8" name="사각형: 둥근 모서리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CAFCC75B-C92E-55B3-84F0-6B2A5A16579F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70000047-25F5-4676-8D4B-EFE075C36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2634"/>
          <a:stretch/>
        </p:blipFill>
        <p:spPr>
          <a:xfrm>
            <a:off x="1343397" y="1337142"/>
            <a:ext cx="720156" cy="606266"/>
          </a:xfrm>
          <a:prstGeom prst="rect">
            <a:avLst/>
          </a:prstGeom>
        </p:spPr>
      </p:pic>
      <p:sp>
        <p:nvSpPr>
          <p:cNvPr id="31" name="타원 30">
            <a:extLst>
              <a:ext uri="{FF2B5EF4-FFF2-40B4-BE49-F238E27FC236}">
                <a16:creationId xmlns:a16="http://schemas.microsoft.com/office/drawing/2014/main" id="{E24CE214-B4AC-4CBC-B3B9-477EB769FEC0}"/>
              </a:ext>
            </a:extLst>
          </p:cNvPr>
          <p:cNvSpPr/>
          <p:nvPr/>
        </p:nvSpPr>
        <p:spPr>
          <a:xfrm>
            <a:off x="4264935" y="3248878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EA3E17F1-AE89-445C-8403-F5E300F8F2F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853755" y="4129452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DEADEF4F-F746-465B-B30F-BE4BD0E9D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7676" y="1197916"/>
            <a:ext cx="976408" cy="842391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A073FAA0-1A4B-40DA-B6A9-ECF154EAEC74}"/>
              </a:ext>
            </a:extLst>
          </p:cNvPr>
          <p:cNvGrpSpPr/>
          <p:nvPr/>
        </p:nvGrpSpPr>
        <p:grpSpPr>
          <a:xfrm>
            <a:off x="3365292" y="2129059"/>
            <a:ext cx="2302403" cy="494904"/>
            <a:chOff x="9265710" y="1998568"/>
            <a:chExt cx="2302403" cy="494904"/>
          </a:xfrm>
        </p:grpSpPr>
        <p:sp>
          <p:nvSpPr>
            <p:cNvPr id="37" name="순서도: 수행의 시작/종료 36">
              <a:extLst>
                <a:ext uri="{FF2B5EF4-FFF2-40B4-BE49-F238E27FC236}">
                  <a16:creationId xmlns:a16="http://schemas.microsoft.com/office/drawing/2014/main" id="{22F8CF0C-61DA-4142-9244-A847453A7872}"/>
                </a:ext>
              </a:extLst>
            </p:cNvPr>
            <p:cNvSpPr/>
            <p:nvPr/>
          </p:nvSpPr>
          <p:spPr>
            <a:xfrm>
              <a:off x="9265710" y="2034987"/>
              <a:ext cx="1556977" cy="424511"/>
            </a:xfrm>
            <a:prstGeom prst="flowChartTerminator">
              <a:avLst/>
            </a:prstGeom>
            <a:solidFill>
              <a:srgbClr val="26C1E4"/>
            </a:solidFill>
            <a:ln w="28575">
              <a:solidFill>
                <a:srgbClr val="26C1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C1DBFC-4502-4344-9E26-28A7794A2472}"/>
                </a:ext>
              </a:extLst>
            </p:cNvPr>
            <p:cNvSpPr txBox="1">
              <a:spLocks/>
            </p:cNvSpPr>
            <p:nvPr/>
          </p:nvSpPr>
          <p:spPr>
            <a:xfrm>
              <a:off x="9971754" y="1998568"/>
              <a:ext cx="575799" cy="49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spc="-300">
                  <a:solidFill>
                    <a:schemeClr val="bg1"/>
                  </a:solidFill>
                </a:rPr>
                <a:t>1, 2</a:t>
              </a:r>
              <a:endParaRPr lang="ko-KR" altLang="en-US" sz="2400" b="1" spc="-300">
                <a:solidFill>
                  <a:schemeClr val="bg1"/>
                </a:solidFill>
              </a:endParaRPr>
            </a:p>
          </p:txBody>
        </p:sp>
        <p:graphicFrame>
          <p:nvGraphicFramePr>
            <p:cNvPr id="39" name="개체 38">
              <a:extLst>
                <a:ext uri="{FF2B5EF4-FFF2-40B4-BE49-F238E27FC236}">
                  <a16:creationId xmlns:a16="http://schemas.microsoft.com/office/drawing/2014/main" id="{E2E2DB55-DE3D-47CE-ADDB-72081ADB21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70247" y="2108088"/>
            <a:ext cx="621210" cy="29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325800" imgH="142920" progId="">
                    <p:embed/>
                  </p:oleObj>
                </mc:Choice>
                <mc:Fallback>
                  <p:oleObj r:id="rId11" imgW="325800" imgH="142920" progId="">
                    <p:embed/>
                    <p:pic>
                      <p:nvPicPr>
                        <p:cNvPr id="39" name="개체 38">
                          <a:extLst>
                            <a:ext uri="{FF2B5EF4-FFF2-40B4-BE49-F238E27FC236}">
                              <a16:creationId xmlns:a16="http://schemas.microsoft.com/office/drawing/2014/main" id="{E2E2DB55-DE3D-47CE-ADDB-72081ADB21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470247" y="2108088"/>
                          <a:ext cx="621210" cy="292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순서도: 수행의 시작/종료 50">
              <a:extLst>
                <a:ext uri="{FF2B5EF4-FFF2-40B4-BE49-F238E27FC236}">
                  <a16:creationId xmlns:a16="http://schemas.microsoft.com/office/drawing/2014/main" id="{4B420DA2-2A00-460D-8A0C-C949017E672E}"/>
                </a:ext>
              </a:extLst>
            </p:cNvPr>
            <p:cNvSpPr/>
            <p:nvPr/>
          </p:nvSpPr>
          <p:spPr>
            <a:xfrm>
              <a:off x="10558959" y="2035495"/>
              <a:ext cx="1009154" cy="424003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922 w 19047"/>
                <a:gd name="connsiteY0" fmla="*/ 0 h 21600"/>
                <a:gd name="connsiteX1" fmla="*/ 15572 w 19047"/>
                <a:gd name="connsiteY1" fmla="*/ 0 h 21600"/>
                <a:gd name="connsiteX2" fmla="*/ 19047 w 19047"/>
                <a:gd name="connsiteY2" fmla="*/ 10800 h 21600"/>
                <a:gd name="connsiteX3" fmla="*/ 15572 w 19047"/>
                <a:gd name="connsiteY3" fmla="*/ 21600 h 21600"/>
                <a:gd name="connsiteX4" fmla="*/ 922 w 19047"/>
                <a:gd name="connsiteY4" fmla="*/ 21600 h 21600"/>
                <a:gd name="connsiteX5" fmla="*/ 676 w 19047"/>
                <a:gd name="connsiteY5" fmla="*/ 10800 h 21600"/>
                <a:gd name="connsiteX6" fmla="*/ 922 w 19047"/>
                <a:gd name="connsiteY6" fmla="*/ 0 h 21600"/>
                <a:gd name="connsiteX0" fmla="*/ 982 w 19107"/>
                <a:gd name="connsiteY0" fmla="*/ 0 h 21600"/>
                <a:gd name="connsiteX1" fmla="*/ 15632 w 19107"/>
                <a:gd name="connsiteY1" fmla="*/ 0 h 21600"/>
                <a:gd name="connsiteX2" fmla="*/ 19107 w 19107"/>
                <a:gd name="connsiteY2" fmla="*/ 10800 h 21600"/>
                <a:gd name="connsiteX3" fmla="*/ 15632 w 19107"/>
                <a:gd name="connsiteY3" fmla="*/ 21600 h 21600"/>
                <a:gd name="connsiteX4" fmla="*/ 982 w 19107"/>
                <a:gd name="connsiteY4" fmla="*/ 21600 h 21600"/>
                <a:gd name="connsiteX5" fmla="*/ 736 w 19107"/>
                <a:gd name="connsiteY5" fmla="*/ 10800 h 21600"/>
                <a:gd name="connsiteX6" fmla="*/ 982 w 19107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941 w 19066"/>
                <a:gd name="connsiteY0" fmla="*/ 0 h 21600"/>
                <a:gd name="connsiteX1" fmla="*/ 15591 w 19066"/>
                <a:gd name="connsiteY1" fmla="*/ 0 h 21600"/>
                <a:gd name="connsiteX2" fmla="*/ 19066 w 19066"/>
                <a:gd name="connsiteY2" fmla="*/ 10800 h 21600"/>
                <a:gd name="connsiteX3" fmla="*/ 15591 w 19066"/>
                <a:gd name="connsiteY3" fmla="*/ 21600 h 21600"/>
                <a:gd name="connsiteX4" fmla="*/ 941 w 19066"/>
                <a:gd name="connsiteY4" fmla="*/ 21600 h 21600"/>
                <a:gd name="connsiteX5" fmla="*/ 695 w 19066"/>
                <a:gd name="connsiteY5" fmla="*/ 10800 h 21600"/>
                <a:gd name="connsiteX6" fmla="*/ 941 w 19066"/>
                <a:gd name="connsiteY6" fmla="*/ 0 h 21600"/>
                <a:gd name="connsiteX0" fmla="*/ 941 w 19066"/>
                <a:gd name="connsiteY0" fmla="*/ 0 h 21600"/>
                <a:gd name="connsiteX1" fmla="*/ 15591 w 19066"/>
                <a:gd name="connsiteY1" fmla="*/ 0 h 21600"/>
                <a:gd name="connsiteX2" fmla="*/ 19066 w 19066"/>
                <a:gd name="connsiteY2" fmla="*/ 10800 h 21600"/>
                <a:gd name="connsiteX3" fmla="*/ 15591 w 19066"/>
                <a:gd name="connsiteY3" fmla="*/ 21600 h 21600"/>
                <a:gd name="connsiteX4" fmla="*/ 941 w 19066"/>
                <a:gd name="connsiteY4" fmla="*/ 21600 h 21600"/>
                <a:gd name="connsiteX5" fmla="*/ 695 w 19066"/>
                <a:gd name="connsiteY5" fmla="*/ 10800 h 21600"/>
                <a:gd name="connsiteX6" fmla="*/ 941 w 19066"/>
                <a:gd name="connsiteY6" fmla="*/ 0 h 21600"/>
                <a:gd name="connsiteX0" fmla="*/ 941 w 19066"/>
                <a:gd name="connsiteY0" fmla="*/ 0 h 21600"/>
                <a:gd name="connsiteX1" fmla="*/ 15591 w 19066"/>
                <a:gd name="connsiteY1" fmla="*/ 0 h 21600"/>
                <a:gd name="connsiteX2" fmla="*/ 19066 w 19066"/>
                <a:gd name="connsiteY2" fmla="*/ 10800 h 21600"/>
                <a:gd name="connsiteX3" fmla="*/ 15591 w 19066"/>
                <a:gd name="connsiteY3" fmla="*/ 21600 h 21600"/>
                <a:gd name="connsiteX4" fmla="*/ 941 w 19066"/>
                <a:gd name="connsiteY4" fmla="*/ 21600 h 21600"/>
                <a:gd name="connsiteX5" fmla="*/ 695 w 19066"/>
                <a:gd name="connsiteY5" fmla="*/ 10800 h 21600"/>
                <a:gd name="connsiteX6" fmla="*/ 941 w 19066"/>
                <a:gd name="connsiteY6" fmla="*/ 0 h 21600"/>
                <a:gd name="connsiteX0" fmla="*/ 261 w 18386"/>
                <a:gd name="connsiteY0" fmla="*/ 0 h 21600"/>
                <a:gd name="connsiteX1" fmla="*/ 14911 w 18386"/>
                <a:gd name="connsiteY1" fmla="*/ 0 h 21600"/>
                <a:gd name="connsiteX2" fmla="*/ 18386 w 18386"/>
                <a:gd name="connsiteY2" fmla="*/ 10800 h 21600"/>
                <a:gd name="connsiteX3" fmla="*/ 14911 w 18386"/>
                <a:gd name="connsiteY3" fmla="*/ 21600 h 21600"/>
                <a:gd name="connsiteX4" fmla="*/ 261 w 18386"/>
                <a:gd name="connsiteY4" fmla="*/ 21600 h 21600"/>
                <a:gd name="connsiteX5" fmla="*/ 15 w 18386"/>
                <a:gd name="connsiteY5" fmla="*/ 10800 h 21600"/>
                <a:gd name="connsiteX6" fmla="*/ 261 w 18386"/>
                <a:gd name="connsiteY6" fmla="*/ 0 h 21600"/>
                <a:gd name="connsiteX0" fmla="*/ 57 w 18182"/>
                <a:gd name="connsiteY0" fmla="*/ 0 h 21600"/>
                <a:gd name="connsiteX1" fmla="*/ 14707 w 18182"/>
                <a:gd name="connsiteY1" fmla="*/ 0 h 21600"/>
                <a:gd name="connsiteX2" fmla="*/ 18182 w 18182"/>
                <a:gd name="connsiteY2" fmla="*/ 10800 h 21600"/>
                <a:gd name="connsiteX3" fmla="*/ 14707 w 18182"/>
                <a:gd name="connsiteY3" fmla="*/ 21600 h 21600"/>
                <a:gd name="connsiteX4" fmla="*/ 57 w 18182"/>
                <a:gd name="connsiteY4" fmla="*/ 21600 h 21600"/>
                <a:gd name="connsiteX5" fmla="*/ 72 w 18182"/>
                <a:gd name="connsiteY5" fmla="*/ 10982 h 21600"/>
                <a:gd name="connsiteX6" fmla="*/ 57 w 18182"/>
                <a:gd name="connsiteY6" fmla="*/ 0 h 21600"/>
                <a:gd name="connsiteX0" fmla="*/ 57 w 18182"/>
                <a:gd name="connsiteY0" fmla="*/ 0 h 21600"/>
                <a:gd name="connsiteX1" fmla="*/ 14707 w 18182"/>
                <a:gd name="connsiteY1" fmla="*/ 0 h 21600"/>
                <a:gd name="connsiteX2" fmla="*/ 18182 w 18182"/>
                <a:gd name="connsiteY2" fmla="*/ 10800 h 21600"/>
                <a:gd name="connsiteX3" fmla="*/ 14707 w 18182"/>
                <a:gd name="connsiteY3" fmla="*/ 21600 h 21600"/>
                <a:gd name="connsiteX4" fmla="*/ 57 w 18182"/>
                <a:gd name="connsiteY4" fmla="*/ 21600 h 21600"/>
                <a:gd name="connsiteX5" fmla="*/ 72 w 18182"/>
                <a:gd name="connsiteY5" fmla="*/ 11254 h 21600"/>
                <a:gd name="connsiteX6" fmla="*/ 57 w 18182"/>
                <a:gd name="connsiteY6" fmla="*/ 0 h 21600"/>
                <a:gd name="connsiteX0" fmla="*/ 1831 w 19956"/>
                <a:gd name="connsiteY0" fmla="*/ 0 h 21600"/>
                <a:gd name="connsiteX1" fmla="*/ 16481 w 19956"/>
                <a:gd name="connsiteY1" fmla="*/ 0 h 21600"/>
                <a:gd name="connsiteX2" fmla="*/ 19956 w 19956"/>
                <a:gd name="connsiteY2" fmla="*/ 10800 h 21600"/>
                <a:gd name="connsiteX3" fmla="*/ 16481 w 19956"/>
                <a:gd name="connsiteY3" fmla="*/ 21600 h 21600"/>
                <a:gd name="connsiteX4" fmla="*/ 1831 w 19956"/>
                <a:gd name="connsiteY4" fmla="*/ 21600 h 21600"/>
                <a:gd name="connsiteX5" fmla="*/ 1831 w 19956"/>
                <a:gd name="connsiteY5" fmla="*/ 0 h 21600"/>
                <a:gd name="connsiteX0" fmla="*/ 2595 w 20720"/>
                <a:gd name="connsiteY0" fmla="*/ 0 h 21600"/>
                <a:gd name="connsiteX1" fmla="*/ 17245 w 20720"/>
                <a:gd name="connsiteY1" fmla="*/ 0 h 21600"/>
                <a:gd name="connsiteX2" fmla="*/ 20720 w 20720"/>
                <a:gd name="connsiteY2" fmla="*/ 10800 h 21600"/>
                <a:gd name="connsiteX3" fmla="*/ 17245 w 20720"/>
                <a:gd name="connsiteY3" fmla="*/ 21600 h 21600"/>
                <a:gd name="connsiteX4" fmla="*/ 2595 w 20720"/>
                <a:gd name="connsiteY4" fmla="*/ 21600 h 21600"/>
                <a:gd name="connsiteX5" fmla="*/ 2595 w 20720"/>
                <a:gd name="connsiteY5" fmla="*/ 0 h 21600"/>
                <a:gd name="connsiteX0" fmla="*/ 2595 w 20720"/>
                <a:gd name="connsiteY0" fmla="*/ 0 h 21600"/>
                <a:gd name="connsiteX1" fmla="*/ 17245 w 20720"/>
                <a:gd name="connsiteY1" fmla="*/ 0 h 21600"/>
                <a:gd name="connsiteX2" fmla="*/ 20720 w 20720"/>
                <a:gd name="connsiteY2" fmla="*/ 10800 h 21600"/>
                <a:gd name="connsiteX3" fmla="*/ 17245 w 20720"/>
                <a:gd name="connsiteY3" fmla="*/ 21600 h 21600"/>
                <a:gd name="connsiteX4" fmla="*/ 2595 w 20720"/>
                <a:gd name="connsiteY4" fmla="*/ 21600 h 21600"/>
                <a:gd name="connsiteX5" fmla="*/ 2595 w 20720"/>
                <a:gd name="connsiteY5" fmla="*/ 0 h 21600"/>
                <a:gd name="connsiteX0" fmla="*/ 1086 w 19211"/>
                <a:gd name="connsiteY0" fmla="*/ 0 h 21600"/>
                <a:gd name="connsiteX1" fmla="*/ 15736 w 19211"/>
                <a:gd name="connsiteY1" fmla="*/ 0 h 21600"/>
                <a:gd name="connsiteX2" fmla="*/ 19211 w 19211"/>
                <a:gd name="connsiteY2" fmla="*/ 10800 h 21600"/>
                <a:gd name="connsiteX3" fmla="*/ 15736 w 19211"/>
                <a:gd name="connsiteY3" fmla="*/ 21600 h 21600"/>
                <a:gd name="connsiteX4" fmla="*/ 1086 w 19211"/>
                <a:gd name="connsiteY4" fmla="*/ 21600 h 21600"/>
                <a:gd name="connsiteX5" fmla="*/ 1086 w 19211"/>
                <a:gd name="connsiteY5" fmla="*/ 0 h 21600"/>
                <a:gd name="connsiteX0" fmla="*/ 0 w 18125"/>
                <a:gd name="connsiteY0" fmla="*/ 0 h 21600"/>
                <a:gd name="connsiteX1" fmla="*/ 14650 w 18125"/>
                <a:gd name="connsiteY1" fmla="*/ 0 h 21600"/>
                <a:gd name="connsiteX2" fmla="*/ 18125 w 18125"/>
                <a:gd name="connsiteY2" fmla="*/ 10800 h 21600"/>
                <a:gd name="connsiteX3" fmla="*/ 14650 w 18125"/>
                <a:gd name="connsiteY3" fmla="*/ 21600 h 21600"/>
                <a:gd name="connsiteX4" fmla="*/ 0 w 18125"/>
                <a:gd name="connsiteY4" fmla="*/ 21600 h 21600"/>
                <a:gd name="connsiteX5" fmla="*/ 0 w 18125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5" h="21600">
                  <a:moveTo>
                    <a:pt x="0" y="0"/>
                  </a:moveTo>
                  <a:lnTo>
                    <a:pt x="14650" y="0"/>
                  </a:lnTo>
                  <a:cubicBezTo>
                    <a:pt x="16569" y="0"/>
                    <a:pt x="18125" y="4835"/>
                    <a:pt x="18125" y="10800"/>
                  </a:cubicBezTo>
                  <a:cubicBezTo>
                    <a:pt x="18125" y="16765"/>
                    <a:pt x="16569" y="21600"/>
                    <a:pt x="1465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26C1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9FA40D-7824-4924-9A10-45DB87CB1477}"/>
                </a:ext>
              </a:extLst>
            </p:cNvPr>
            <p:cNvSpPr txBox="1">
              <a:spLocks/>
            </p:cNvSpPr>
            <p:nvPr/>
          </p:nvSpPr>
          <p:spPr>
            <a:xfrm>
              <a:off x="10533779" y="2053317"/>
              <a:ext cx="997388" cy="395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spc="-300">
                  <a:solidFill>
                    <a:schemeClr val="accent5">
                      <a:lumMod val="75000"/>
                    </a:schemeClr>
                  </a:solidFill>
                </a:rPr>
                <a:t>모양 조각</a:t>
              </a:r>
            </a:p>
          </p:txBody>
        </p:sp>
      </p:grpSp>
      <p:grpSp>
        <p:nvGrpSpPr>
          <p:cNvPr id="15" name="그룹 30">
            <a:extLst>
              <a:ext uri="{FF2B5EF4-FFF2-40B4-BE49-F238E27FC236}">
                <a16:creationId xmlns:a16="http://schemas.microsoft.com/office/drawing/2014/main" id="{333556DA-DA04-195E-86E0-D80B5BB2E1E3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9" name="그룹 26">
              <a:extLst>
                <a:ext uri="{FF2B5EF4-FFF2-40B4-BE49-F238E27FC236}">
                  <a16:creationId xmlns:a16="http://schemas.microsoft.com/office/drawing/2014/main" id="{31F9B84D-3745-71FD-5417-143F8F33CCC5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12489CAD-CD89-B691-0A78-9A0A73122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2" name="그림 28">
                <a:extLst>
                  <a:ext uri="{FF2B5EF4-FFF2-40B4-BE49-F238E27FC236}">
                    <a16:creationId xmlns:a16="http://schemas.microsoft.com/office/drawing/2014/main" id="{91F62C60-8CDB-0E32-2AE3-90DD6A775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79AA36DB-7CCB-5208-0AE3-81EF08C0AC2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91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456696-8409-3116-FEAC-DA29CED95199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다각형</a:t>
            </a:r>
          </a:p>
        </p:txBody>
      </p:sp>
    </p:spTree>
    <p:extLst>
      <p:ext uri="{BB962C8B-B14F-4D97-AF65-F5344CB8AC3E}">
        <p14:creationId xmlns:p14="http://schemas.microsoft.com/office/powerpoint/2010/main" val="23743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모양 조각을 이용하여 주어진 모양을 채워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1CAF5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45FC33E4-02AD-3FF0-EDB1-B8D86DF75B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67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EE881FDF-02EF-2FF4-286B-9C3E08969172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B689A1A1-1D39-B2AE-CF41-139B04631AB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051A39FF-F772-4E18-AD78-5C862EC51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983" y="2391201"/>
            <a:ext cx="4844034" cy="361073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223ABE2-D2B3-425A-A555-1C6E75F55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794" y="2293150"/>
            <a:ext cx="5045453" cy="3944162"/>
          </a:xfrm>
          <a:prstGeom prst="rect">
            <a:avLst/>
          </a:prstGeom>
        </p:spPr>
      </p:pic>
      <p:sp>
        <p:nvSpPr>
          <p:cNvPr id="48" name="타원 47">
            <a:extLst>
              <a:ext uri="{FF2B5EF4-FFF2-40B4-BE49-F238E27FC236}">
                <a16:creationId xmlns:a16="http://schemas.microsoft.com/office/drawing/2014/main" id="{3FAD6C3D-9496-4D40-AE1A-FCB559034C21}"/>
              </a:ext>
            </a:extLst>
          </p:cNvPr>
          <p:cNvSpPr/>
          <p:nvPr/>
        </p:nvSpPr>
        <p:spPr>
          <a:xfrm>
            <a:off x="3575720" y="2393258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7C1A0381-4551-4430-9E2F-B2C0C3AE51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805305" y="410931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6BBDED7E-ABDD-42C6-9CD0-F9F29D2B3725}"/>
              </a:ext>
            </a:extLst>
          </p:cNvPr>
          <p:cNvGrpSpPr/>
          <p:nvPr/>
        </p:nvGrpSpPr>
        <p:grpSpPr>
          <a:xfrm>
            <a:off x="9245493" y="1988840"/>
            <a:ext cx="2302403" cy="494904"/>
            <a:chOff x="9265710" y="1998568"/>
            <a:chExt cx="2302403" cy="494904"/>
          </a:xfrm>
        </p:grpSpPr>
        <p:sp>
          <p:nvSpPr>
            <p:cNvPr id="54" name="순서도: 수행의 시작/종료 53">
              <a:extLst>
                <a:ext uri="{FF2B5EF4-FFF2-40B4-BE49-F238E27FC236}">
                  <a16:creationId xmlns:a16="http://schemas.microsoft.com/office/drawing/2014/main" id="{28777002-7CC4-48CD-911C-9F219EB033B0}"/>
                </a:ext>
              </a:extLst>
            </p:cNvPr>
            <p:cNvSpPr/>
            <p:nvPr/>
          </p:nvSpPr>
          <p:spPr>
            <a:xfrm>
              <a:off x="9265710" y="2034987"/>
              <a:ext cx="1556977" cy="424511"/>
            </a:xfrm>
            <a:prstGeom prst="flowChartTerminator">
              <a:avLst/>
            </a:prstGeom>
            <a:solidFill>
              <a:srgbClr val="26C1E4"/>
            </a:solidFill>
            <a:ln w="28575">
              <a:solidFill>
                <a:srgbClr val="26C1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0D8064-9930-41C3-8348-4142CD44E9AB}"/>
                </a:ext>
              </a:extLst>
            </p:cNvPr>
            <p:cNvSpPr txBox="1">
              <a:spLocks/>
            </p:cNvSpPr>
            <p:nvPr/>
          </p:nvSpPr>
          <p:spPr>
            <a:xfrm>
              <a:off x="9971754" y="1998568"/>
              <a:ext cx="575799" cy="49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spc="-300">
                  <a:solidFill>
                    <a:schemeClr val="bg1"/>
                  </a:solidFill>
                </a:rPr>
                <a:t>1, 2</a:t>
              </a:r>
              <a:endParaRPr lang="ko-KR" altLang="en-US" sz="2400" b="1" spc="-300">
                <a:solidFill>
                  <a:schemeClr val="bg1"/>
                </a:solidFill>
              </a:endParaRPr>
            </a:p>
          </p:txBody>
        </p:sp>
        <p:graphicFrame>
          <p:nvGraphicFramePr>
            <p:cNvPr id="56" name="개체 55">
              <a:extLst>
                <a:ext uri="{FF2B5EF4-FFF2-40B4-BE49-F238E27FC236}">
                  <a16:creationId xmlns:a16="http://schemas.microsoft.com/office/drawing/2014/main" id="{19FCD3C5-2795-4CCF-834F-5278AF1D2C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70247" y="2108088"/>
            <a:ext cx="621210" cy="29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25800" imgH="142920" progId="">
                    <p:embed/>
                  </p:oleObj>
                </mc:Choice>
                <mc:Fallback>
                  <p:oleObj r:id="rId10" imgW="325800" imgH="142920" progId="">
                    <p:embed/>
                    <p:pic>
                      <p:nvPicPr>
                        <p:cNvPr id="56" name="개체 55">
                          <a:extLst>
                            <a:ext uri="{FF2B5EF4-FFF2-40B4-BE49-F238E27FC236}">
                              <a16:creationId xmlns:a16="http://schemas.microsoft.com/office/drawing/2014/main" id="{19FCD3C5-2795-4CCF-834F-5278AF1D2C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470247" y="2108088"/>
                          <a:ext cx="621210" cy="292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순서도: 수행의 시작/종료 50">
              <a:extLst>
                <a:ext uri="{FF2B5EF4-FFF2-40B4-BE49-F238E27FC236}">
                  <a16:creationId xmlns:a16="http://schemas.microsoft.com/office/drawing/2014/main" id="{F9ED5B06-45B8-4EE0-8E9B-3DF9FEF7757C}"/>
                </a:ext>
              </a:extLst>
            </p:cNvPr>
            <p:cNvSpPr/>
            <p:nvPr/>
          </p:nvSpPr>
          <p:spPr>
            <a:xfrm>
              <a:off x="10558959" y="2035495"/>
              <a:ext cx="1009154" cy="424003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922 w 19047"/>
                <a:gd name="connsiteY0" fmla="*/ 0 h 21600"/>
                <a:gd name="connsiteX1" fmla="*/ 15572 w 19047"/>
                <a:gd name="connsiteY1" fmla="*/ 0 h 21600"/>
                <a:gd name="connsiteX2" fmla="*/ 19047 w 19047"/>
                <a:gd name="connsiteY2" fmla="*/ 10800 h 21600"/>
                <a:gd name="connsiteX3" fmla="*/ 15572 w 19047"/>
                <a:gd name="connsiteY3" fmla="*/ 21600 h 21600"/>
                <a:gd name="connsiteX4" fmla="*/ 922 w 19047"/>
                <a:gd name="connsiteY4" fmla="*/ 21600 h 21600"/>
                <a:gd name="connsiteX5" fmla="*/ 676 w 19047"/>
                <a:gd name="connsiteY5" fmla="*/ 10800 h 21600"/>
                <a:gd name="connsiteX6" fmla="*/ 922 w 19047"/>
                <a:gd name="connsiteY6" fmla="*/ 0 h 21600"/>
                <a:gd name="connsiteX0" fmla="*/ 982 w 19107"/>
                <a:gd name="connsiteY0" fmla="*/ 0 h 21600"/>
                <a:gd name="connsiteX1" fmla="*/ 15632 w 19107"/>
                <a:gd name="connsiteY1" fmla="*/ 0 h 21600"/>
                <a:gd name="connsiteX2" fmla="*/ 19107 w 19107"/>
                <a:gd name="connsiteY2" fmla="*/ 10800 h 21600"/>
                <a:gd name="connsiteX3" fmla="*/ 15632 w 19107"/>
                <a:gd name="connsiteY3" fmla="*/ 21600 h 21600"/>
                <a:gd name="connsiteX4" fmla="*/ 982 w 19107"/>
                <a:gd name="connsiteY4" fmla="*/ 21600 h 21600"/>
                <a:gd name="connsiteX5" fmla="*/ 736 w 19107"/>
                <a:gd name="connsiteY5" fmla="*/ 10800 h 21600"/>
                <a:gd name="connsiteX6" fmla="*/ 982 w 19107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1581 w 19706"/>
                <a:gd name="connsiteY0" fmla="*/ 0 h 21600"/>
                <a:gd name="connsiteX1" fmla="*/ 16231 w 19706"/>
                <a:gd name="connsiteY1" fmla="*/ 0 h 21600"/>
                <a:gd name="connsiteX2" fmla="*/ 19706 w 19706"/>
                <a:gd name="connsiteY2" fmla="*/ 10800 h 21600"/>
                <a:gd name="connsiteX3" fmla="*/ 16231 w 19706"/>
                <a:gd name="connsiteY3" fmla="*/ 21600 h 21600"/>
                <a:gd name="connsiteX4" fmla="*/ 1581 w 19706"/>
                <a:gd name="connsiteY4" fmla="*/ 21600 h 21600"/>
                <a:gd name="connsiteX5" fmla="*/ 1335 w 19706"/>
                <a:gd name="connsiteY5" fmla="*/ 10800 h 21600"/>
                <a:gd name="connsiteX6" fmla="*/ 1581 w 19706"/>
                <a:gd name="connsiteY6" fmla="*/ 0 h 21600"/>
                <a:gd name="connsiteX0" fmla="*/ 941 w 19066"/>
                <a:gd name="connsiteY0" fmla="*/ 0 h 21600"/>
                <a:gd name="connsiteX1" fmla="*/ 15591 w 19066"/>
                <a:gd name="connsiteY1" fmla="*/ 0 h 21600"/>
                <a:gd name="connsiteX2" fmla="*/ 19066 w 19066"/>
                <a:gd name="connsiteY2" fmla="*/ 10800 h 21600"/>
                <a:gd name="connsiteX3" fmla="*/ 15591 w 19066"/>
                <a:gd name="connsiteY3" fmla="*/ 21600 h 21600"/>
                <a:gd name="connsiteX4" fmla="*/ 941 w 19066"/>
                <a:gd name="connsiteY4" fmla="*/ 21600 h 21600"/>
                <a:gd name="connsiteX5" fmla="*/ 695 w 19066"/>
                <a:gd name="connsiteY5" fmla="*/ 10800 h 21600"/>
                <a:gd name="connsiteX6" fmla="*/ 941 w 19066"/>
                <a:gd name="connsiteY6" fmla="*/ 0 h 21600"/>
                <a:gd name="connsiteX0" fmla="*/ 941 w 19066"/>
                <a:gd name="connsiteY0" fmla="*/ 0 h 21600"/>
                <a:gd name="connsiteX1" fmla="*/ 15591 w 19066"/>
                <a:gd name="connsiteY1" fmla="*/ 0 h 21600"/>
                <a:gd name="connsiteX2" fmla="*/ 19066 w 19066"/>
                <a:gd name="connsiteY2" fmla="*/ 10800 h 21600"/>
                <a:gd name="connsiteX3" fmla="*/ 15591 w 19066"/>
                <a:gd name="connsiteY3" fmla="*/ 21600 h 21600"/>
                <a:gd name="connsiteX4" fmla="*/ 941 w 19066"/>
                <a:gd name="connsiteY4" fmla="*/ 21600 h 21600"/>
                <a:gd name="connsiteX5" fmla="*/ 695 w 19066"/>
                <a:gd name="connsiteY5" fmla="*/ 10800 h 21600"/>
                <a:gd name="connsiteX6" fmla="*/ 941 w 19066"/>
                <a:gd name="connsiteY6" fmla="*/ 0 h 21600"/>
                <a:gd name="connsiteX0" fmla="*/ 941 w 19066"/>
                <a:gd name="connsiteY0" fmla="*/ 0 h 21600"/>
                <a:gd name="connsiteX1" fmla="*/ 15591 w 19066"/>
                <a:gd name="connsiteY1" fmla="*/ 0 h 21600"/>
                <a:gd name="connsiteX2" fmla="*/ 19066 w 19066"/>
                <a:gd name="connsiteY2" fmla="*/ 10800 h 21600"/>
                <a:gd name="connsiteX3" fmla="*/ 15591 w 19066"/>
                <a:gd name="connsiteY3" fmla="*/ 21600 h 21600"/>
                <a:gd name="connsiteX4" fmla="*/ 941 w 19066"/>
                <a:gd name="connsiteY4" fmla="*/ 21600 h 21600"/>
                <a:gd name="connsiteX5" fmla="*/ 695 w 19066"/>
                <a:gd name="connsiteY5" fmla="*/ 10800 h 21600"/>
                <a:gd name="connsiteX6" fmla="*/ 941 w 19066"/>
                <a:gd name="connsiteY6" fmla="*/ 0 h 21600"/>
                <a:gd name="connsiteX0" fmla="*/ 261 w 18386"/>
                <a:gd name="connsiteY0" fmla="*/ 0 h 21600"/>
                <a:gd name="connsiteX1" fmla="*/ 14911 w 18386"/>
                <a:gd name="connsiteY1" fmla="*/ 0 h 21600"/>
                <a:gd name="connsiteX2" fmla="*/ 18386 w 18386"/>
                <a:gd name="connsiteY2" fmla="*/ 10800 h 21600"/>
                <a:gd name="connsiteX3" fmla="*/ 14911 w 18386"/>
                <a:gd name="connsiteY3" fmla="*/ 21600 h 21600"/>
                <a:gd name="connsiteX4" fmla="*/ 261 w 18386"/>
                <a:gd name="connsiteY4" fmla="*/ 21600 h 21600"/>
                <a:gd name="connsiteX5" fmla="*/ 15 w 18386"/>
                <a:gd name="connsiteY5" fmla="*/ 10800 h 21600"/>
                <a:gd name="connsiteX6" fmla="*/ 261 w 18386"/>
                <a:gd name="connsiteY6" fmla="*/ 0 h 21600"/>
                <a:gd name="connsiteX0" fmla="*/ 57 w 18182"/>
                <a:gd name="connsiteY0" fmla="*/ 0 h 21600"/>
                <a:gd name="connsiteX1" fmla="*/ 14707 w 18182"/>
                <a:gd name="connsiteY1" fmla="*/ 0 h 21600"/>
                <a:gd name="connsiteX2" fmla="*/ 18182 w 18182"/>
                <a:gd name="connsiteY2" fmla="*/ 10800 h 21600"/>
                <a:gd name="connsiteX3" fmla="*/ 14707 w 18182"/>
                <a:gd name="connsiteY3" fmla="*/ 21600 h 21600"/>
                <a:gd name="connsiteX4" fmla="*/ 57 w 18182"/>
                <a:gd name="connsiteY4" fmla="*/ 21600 h 21600"/>
                <a:gd name="connsiteX5" fmla="*/ 72 w 18182"/>
                <a:gd name="connsiteY5" fmla="*/ 10982 h 21600"/>
                <a:gd name="connsiteX6" fmla="*/ 57 w 18182"/>
                <a:gd name="connsiteY6" fmla="*/ 0 h 21600"/>
                <a:gd name="connsiteX0" fmla="*/ 57 w 18182"/>
                <a:gd name="connsiteY0" fmla="*/ 0 h 21600"/>
                <a:gd name="connsiteX1" fmla="*/ 14707 w 18182"/>
                <a:gd name="connsiteY1" fmla="*/ 0 h 21600"/>
                <a:gd name="connsiteX2" fmla="*/ 18182 w 18182"/>
                <a:gd name="connsiteY2" fmla="*/ 10800 h 21600"/>
                <a:gd name="connsiteX3" fmla="*/ 14707 w 18182"/>
                <a:gd name="connsiteY3" fmla="*/ 21600 h 21600"/>
                <a:gd name="connsiteX4" fmla="*/ 57 w 18182"/>
                <a:gd name="connsiteY4" fmla="*/ 21600 h 21600"/>
                <a:gd name="connsiteX5" fmla="*/ 72 w 18182"/>
                <a:gd name="connsiteY5" fmla="*/ 11254 h 21600"/>
                <a:gd name="connsiteX6" fmla="*/ 57 w 18182"/>
                <a:gd name="connsiteY6" fmla="*/ 0 h 21600"/>
                <a:gd name="connsiteX0" fmla="*/ 1831 w 19956"/>
                <a:gd name="connsiteY0" fmla="*/ 0 h 21600"/>
                <a:gd name="connsiteX1" fmla="*/ 16481 w 19956"/>
                <a:gd name="connsiteY1" fmla="*/ 0 h 21600"/>
                <a:gd name="connsiteX2" fmla="*/ 19956 w 19956"/>
                <a:gd name="connsiteY2" fmla="*/ 10800 h 21600"/>
                <a:gd name="connsiteX3" fmla="*/ 16481 w 19956"/>
                <a:gd name="connsiteY3" fmla="*/ 21600 h 21600"/>
                <a:gd name="connsiteX4" fmla="*/ 1831 w 19956"/>
                <a:gd name="connsiteY4" fmla="*/ 21600 h 21600"/>
                <a:gd name="connsiteX5" fmla="*/ 1831 w 19956"/>
                <a:gd name="connsiteY5" fmla="*/ 0 h 21600"/>
                <a:gd name="connsiteX0" fmla="*/ 2595 w 20720"/>
                <a:gd name="connsiteY0" fmla="*/ 0 h 21600"/>
                <a:gd name="connsiteX1" fmla="*/ 17245 w 20720"/>
                <a:gd name="connsiteY1" fmla="*/ 0 h 21600"/>
                <a:gd name="connsiteX2" fmla="*/ 20720 w 20720"/>
                <a:gd name="connsiteY2" fmla="*/ 10800 h 21600"/>
                <a:gd name="connsiteX3" fmla="*/ 17245 w 20720"/>
                <a:gd name="connsiteY3" fmla="*/ 21600 h 21600"/>
                <a:gd name="connsiteX4" fmla="*/ 2595 w 20720"/>
                <a:gd name="connsiteY4" fmla="*/ 21600 h 21600"/>
                <a:gd name="connsiteX5" fmla="*/ 2595 w 20720"/>
                <a:gd name="connsiteY5" fmla="*/ 0 h 21600"/>
                <a:gd name="connsiteX0" fmla="*/ 2595 w 20720"/>
                <a:gd name="connsiteY0" fmla="*/ 0 h 21600"/>
                <a:gd name="connsiteX1" fmla="*/ 17245 w 20720"/>
                <a:gd name="connsiteY1" fmla="*/ 0 h 21600"/>
                <a:gd name="connsiteX2" fmla="*/ 20720 w 20720"/>
                <a:gd name="connsiteY2" fmla="*/ 10800 h 21600"/>
                <a:gd name="connsiteX3" fmla="*/ 17245 w 20720"/>
                <a:gd name="connsiteY3" fmla="*/ 21600 h 21600"/>
                <a:gd name="connsiteX4" fmla="*/ 2595 w 20720"/>
                <a:gd name="connsiteY4" fmla="*/ 21600 h 21600"/>
                <a:gd name="connsiteX5" fmla="*/ 2595 w 20720"/>
                <a:gd name="connsiteY5" fmla="*/ 0 h 21600"/>
                <a:gd name="connsiteX0" fmla="*/ 1086 w 19211"/>
                <a:gd name="connsiteY0" fmla="*/ 0 h 21600"/>
                <a:gd name="connsiteX1" fmla="*/ 15736 w 19211"/>
                <a:gd name="connsiteY1" fmla="*/ 0 h 21600"/>
                <a:gd name="connsiteX2" fmla="*/ 19211 w 19211"/>
                <a:gd name="connsiteY2" fmla="*/ 10800 h 21600"/>
                <a:gd name="connsiteX3" fmla="*/ 15736 w 19211"/>
                <a:gd name="connsiteY3" fmla="*/ 21600 h 21600"/>
                <a:gd name="connsiteX4" fmla="*/ 1086 w 19211"/>
                <a:gd name="connsiteY4" fmla="*/ 21600 h 21600"/>
                <a:gd name="connsiteX5" fmla="*/ 1086 w 19211"/>
                <a:gd name="connsiteY5" fmla="*/ 0 h 21600"/>
                <a:gd name="connsiteX0" fmla="*/ 0 w 18125"/>
                <a:gd name="connsiteY0" fmla="*/ 0 h 21600"/>
                <a:gd name="connsiteX1" fmla="*/ 14650 w 18125"/>
                <a:gd name="connsiteY1" fmla="*/ 0 h 21600"/>
                <a:gd name="connsiteX2" fmla="*/ 18125 w 18125"/>
                <a:gd name="connsiteY2" fmla="*/ 10800 h 21600"/>
                <a:gd name="connsiteX3" fmla="*/ 14650 w 18125"/>
                <a:gd name="connsiteY3" fmla="*/ 21600 h 21600"/>
                <a:gd name="connsiteX4" fmla="*/ 0 w 18125"/>
                <a:gd name="connsiteY4" fmla="*/ 21600 h 21600"/>
                <a:gd name="connsiteX5" fmla="*/ 0 w 18125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5" h="21600">
                  <a:moveTo>
                    <a:pt x="0" y="0"/>
                  </a:moveTo>
                  <a:lnTo>
                    <a:pt x="14650" y="0"/>
                  </a:lnTo>
                  <a:cubicBezTo>
                    <a:pt x="16569" y="0"/>
                    <a:pt x="18125" y="4835"/>
                    <a:pt x="18125" y="10800"/>
                  </a:cubicBezTo>
                  <a:cubicBezTo>
                    <a:pt x="18125" y="16765"/>
                    <a:pt x="16569" y="21600"/>
                    <a:pt x="1465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26C1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D7E0A2-EA9A-43A8-B187-CE333A944EF9}"/>
                </a:ext>
              </a:extLst>
            </p:cNvPr>
            <p:cNvSpPr txBox="1">
              <a:spLocks/>
            </p:cNvSpPr>
            <p:nvPr/>
          </p:nvSpPr>
          <p:spPr>
            <a:xfrm>
              <a:off x="10533779" y="2053317"/>
              <a:ext cx="997388" cy="395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spc="-300">
                  <a:solidFill>
                    <a:schemeClr val="accent5">
                      <a:lumMod val="75000"/>
                    </a:schemeClr>
                  </a:solidFill>
                </a:rPr>
                <a:t>모양 조각</a:t>
              </a:r>
            </a:p>
          </p:txBody>
        </p:sp>
      </p:grpSp>
      <p:grpSp>
        <p:nvGrpSpPr>
          <p:cNvPr id="14" name="그룹 30">
            <a:extLst>
              <a:ext uri="{FF2B5EF4-FFF2-40B4-BE49-F238E27FC236}">
                <a16:creationId xmlns:a16="http://schemas.microsoft.com/office/drawing/2014/main" id="{97C7588A-8F2F-8A52-06ED-5EE25D234903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5" name="그룹 26">
              <a:extLst>
                <a:ext uri="{FF2B5EF4-FFF2-40B4-BE49-F238E27FC236}">
                  <a16:creationId xmlns:a16="http://schemas.microsoft.com/office/drawing/2014/main" id="{756C49BE-6760-FE5E-C3C6-9EEFF197A4C3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7" name="그래픽 60">
                <a:extLst>
                  <a:ext uri="{FF2B5EF4-FFF2-40B4-BE49-F238E27FC236}">
                    <a16:creationId xmlns:a16="http://schemas.microsoft.com/office/drawing/2014/main" id="{CB615963-5103-3AE3-0A00-C3A2ADD21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8" name="그림 28">
                <a:extLst>
                  <a:ext uri="{FF2B5EF4-FFF2-40B4-BE49-F238E27FC236}">
                    <a16:creationId xmlns:a16="http://schemas.microsoft.com/office/drawing/2014/main" id="{313C01AC-CC7F-B8FA-36B1-DAF68306D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F80528EF-7595-0AC4-B99C-1C457B3D4FEB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91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70078B-85B2-1365-74BF-ABB8C97E97A1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다각형</a:t>
            </a:r>
          </a:p>
        </p:txBody>
      </p:sp>
    </p:spTree>
    <p:extLst>
      <p:ext uri="{BB962C8B-B14F-4D97-AF65-F5344CB8AC3E}">
        <p14:creationId xmlns:p14="http://schemas.microsoft.com/office/powerpoint/2010/main" val="27953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3989711-5729-420B-A586-52814C0A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862" y="1422611"/>
            <a:ext cx="2852166" cy="260604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26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5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6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aphicFrame>
        <p:nvGraphicFramePr>
          <p:cNvPr id="91" name="표 9">
            <a:extLst>
              <a:ext uri="{FF2B5EF4-FFF2-40B4-BE49-F238E27FC236}">
                <a16:creationId xmlns:a16="http://schemas.microsoft.com/office/drawing/2014/main" id="{454D6BAF-5234-4A35-AE98-66B87DD8A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91119"/>
              </p:ext>
            </p:extLst>
          </p:nvPr>
        </p:nvGraphicFramePr>
        <p:xfrm>
          <a:off x="7968208" y="5461363"/>
          <a:ext cx="359951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515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                  ) </a:t>
                      </a:r>
                      <a:r>
                        <a:rPr lang="ko-KR" altLang="en-US" sz="3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73DB263-8894-4A26-84EE-41EDD20D411D}"/>
              </a:ext>
            </a:extLst>
          </p:cNvPr>
          <p:cNvSpPr txBox="1"/>
          <p:nvPr/>
        </p:nvSpPr>
        <p:spPr>
          <a:xfrm>
            <a:off x="8211381" y="5488669"/>
            <a:ext cx="2562821" cy="5831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17</a:t>
            </a:r>
          </a:p>
        </p:txBody>
      </p:sp>
      <p:pic>
        <p:nvPicPr>
          <p:cNvPr id="93" name="그림 92">
            <a:extLst>
              <a:ext uri="{FF2B5EF4-FFF2-40B4-BE49-F238E27FC236}">
                <a16:creationId xmlns:a16="http://schemas.microsoft.com/office/drawing/2014/main" id="{6469FBAA-3C06-4721-8ECA-C26D21D0DA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213756" y="5506357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28874C9-8521-4039-B2AF-02B71A830DD7}"/>
              </a:ext>
            </a:extLst>
          </p:cNvPr>
          <p:cNvSpPr txBox="1"/>
          <p:nvPr/>
        </p:nvSpPr>
        <p:spPr>
          <a:xfrm>
            <a:off x="1343396" y="4522469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오후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시의 온도는 몇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맑은 고딕" panose="020B0503020000020004" pitchFamily="50" charset="-127"/>
              </a:rPr>
              <a:t>℃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인지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순서도: 연결자 39">
            <a:extLst>
              <a:ext uri="{FF2B5EF4-FFF2-40B4-BE49-F238E27FC236}">
                <a16:creationId xmlns:a16="http://schemas.microsoft.com/office/drawing/2014/main" id="{7BCD1D6C-5948-4003-A0DC-7F9178371A53}"/>
              </a:ext>
            </a:extLst>
          </p:cNvPr>
          <p:cNvSpPr/>
          <p:nvPr/>
        </p:nvSpPr>
        <p:spPr>
          <a:xfrm>
            <a:off x="744412" y="4569259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27505-1045-5BD1-9BCA-54494B688487}"/>
              </a:ext>
            </a:extLst>
          </p:cNvPr>
          <p:cNvSpPr txBox="1"/>
          <p:nvPr/>
        </p:nvSpPr>
        <p:spPr>
          <a:xfrm>
            <a:off x="2624885" y="1411200"/>
            <a:ext cx="5586496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latin typeface="맑은 고딕" panose="020B0503020000020004" pitchFamily="50" charset="-127"/>
              </a:rPr>
              <a:t>교실의 온도를 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1</a:t>
            </a:r>
            <a:r>
              <a:rPr lang="ko-KR" altLang="en-US" sz="3600" b="1" spc="-300" dirty="0">
                <a:latin typeface="맑은 고딕" panose="020B0503020000020004" pitchFamily="50" charset="-127"/>
              </a:rPr>
              <a:t>시간마다 조사하여 나타낸 </a:t>
            </a:r>
            <a:r>
              <a:rPr lang="ko-KR" altLang="en-US" sz="3600" b="1" spc="-300" dirty="0" err="1">
                <a:latin typeface="맑은 고딕" panose="020B0503020000020004" pitchFamily="50" charset="-127"/>
              </a:rPr>
              <a:t>꺾은선그래프입니다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 </a:t>
            </a:r>
            <a:r>
              <a:rPr lang="ko-KR" altLang="en-US" sz="3600" b="1" spc="-300" dirty="0">
                <a:latin typeface="맑은 고딕" panose="020B0503020000020004" pitchFamily="50" charset="-127"/>
              </a:rPr>
              <a:t>물음에 답해 보세요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</a:t>
            </a:r>
            <a:endParaRPr lang="ko-KR" altLang="en-US" sz="3600" b="1" spc="-300" dirty="0">
              <a:latin typeface="맑은 고딕" panose="020B0503020000020004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94EB999-EED1-F8B0-005B-2C20CC2E52D1}"/>
              </a:ext>
            </a:extLst>
          </p:cNvPr>
          <p:cNvGrpSpPr/>
          <p:nvPr/>
        </p:nvGrpSpPr>
        <p:grpSpPr>
          <a:xfrm>
            <a:off x="482952" y="1364526"/>
            <a:ext cx="2141933" cy="646331"/>
            <a:chOff x="195680" y="2383128"/>
            <a:chExt cx="2141933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762EFE-2D52-33DE-A1D3-7185BDAE7067}"/>
                </a:ext>
              </a:extLst>
            </p:cNvPr>
            <p:cNvSpPr txBox="1"/>
            <p:nvPr/>
          </p:nvSpPr>
          <p:spPr>
            <a:xfrm>
              <a:off x="195680" y="2383128"/>
              <a:ext cx="2141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rgbClr val="F5862F"/>
                  </a:solidFill>
                </a:rPr>
                <a:t>[    ~    ]</a:t>
              </a:r>
              <a:endParaRPr lang="ko-KR" altLang="en-US" sz="3600" b="1" dirty="0">
                <a:solidFill>
                  <a:srgbClr val="F5862F"/>
                </a:solidFill>
              </a:endParaRPr>
            </a:p>
          </p:txBody>
        </p:sp>
        <p:sp>
          <p:nvSpPr>
            <p:cNvPr id="5" name="순서도: 연결자 4">
              <a:extLst>
                <a:ext uri="{FF2B5EF4-FFF2-40B4-BE49-F238E27FC236}">
                  <a16:creationId xmlns:a16="http://schemas.microsoft.com/office/drawing/2014/main" id="{A3F76151-51A9-AB74-BD3A-234F82217A3C}"/>
                </a:ext>
              </a:extLst>
            </p:cNvPr>
            <p:cNvSpPr/>
            <p:nvPr/>
          </p:nvSpPr>
          <p:spPr>
            <a:xfrm>
              <a:off x="405265" y="2502037"/>
              <a:ext cx="512213" cy="512213"/>
            </a:xfrm>
            <a:prstGeom prst="flowChartConnector">
              <a:avLst/>
            </a:prstGeom>
            <a:noFill/>
            <a:ln w="38100">
              <a:noFill/>
            </a:ln>
          </p:spPr>
          <p:txBody>
            <a:bodyPr wrap="square" lIns="36000" tIns="36000" rIns="72000" bIns="72000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3200" b="1" spc="-300" dirty="0">
                  <a:solidFill>
                    <a:schemeClr val="bg1"/>
                  </a:solidFill>
                </a:rPr>
                <a:t>3</a:t>
              </a:r>
              <a:endParaRPr lang="ko-KR" altLang="en-US" sz="3200" b="1" spc="-300" dirty="0">
                <a:solidFill>
                  <a:schemeClr val="bg1"/>
                </a:solidFill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A94A241-3167-83EA-3BB7-87F56335DC5C}"/>
                </a:ext>
              </a:extLst>
            </p:cNvPr>
            <p:cNvSpPr/>
            <p:nvPr/>
          </p:nvSpPr>
          <p:spPr>
            <a:xfrm>
              <a:off x="457928" y="2476602"/>
              <a:ext cx="522000" cy="522000"/>
            </a:xfrm>
            <a:prstGeom prst="ellipse">
              <a:avLst/>
            </a:prstGeom>
            <a:solidFill>
              <a:srgbClr val="F5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1</a:t>
              </a:r>
              <a:endParaRPr lang="ko-KR" altLang="en-US" dirty="0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8CF7B049-A5E9-F2B0-565D-4E4CA6AD9B88}"/>
                </a:ext>
              </a:extLst>
            </p:cNvPr>
            <p:cNvSpPr/>
            <p:nvPr/>
          </p:nvSpPr>
          <p:spPr>
            <a:xfrm>
              <a:off x="1459350" y="2476602"/>
              <a:ext cx="522000" cy="522000"/>
            </a:xfrm>
            <a:prstGeom prst="ellipse">
              <a:avLst/>
            </a:prstGeom>
            <a:solidFill>
              <a:srgbClr val="F5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3</a:t>
              </a:r>
              <a:endParaRPr lang="ko-KR" altLang="en-US" dirty="0"/>
            </a:p>
          </p:txBody>
        </p:sp>
      </p:grpSp>
      <p:grpSp>
        <p:nvGrpSpPr>
          <p:cNvPr id="19" name="그룹 30">
            <a:extLst>
              <a:ext uri="{FF2B5EF4-FFF2-40B4-BE49-F238E27FC236}">
                <a16:creationId xmlns:a16="http://schemas.microsoft.com/office/drawing/2014/main" id="{617D0359-771F-1E17-413F-047058667E06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20" name="그룹 26">
              <a:extLst>
                <a:ext uri="{FF2B5EF4-FFF2-40B4-BE49-F238E27FC236}">
                  <a16:creationId xmlns:a16="http://schemas.microsoft.com/office/drawing/2014/main" id="{6A28B1EE-687C-033F-BD43-03957D75D0C5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2" name="그래픽 60">
                <a:extLst>
                  <a:ext uri="{FF2B5EF4-FFF2-40B4-BE49-F238E27FC236}">
                    <a16:creationId xmlns:a16="http://schemas.microsoft.com/office/drawing/2014/main" id="{989D67EA-651B-91FA-4321-8B84A1B77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3" name="그림 28">
                <a:extLst>
                  <a:ext uri="{FF2B5EF4-FFF2-40B4-BE49-F238E27FC236}">
                    <a16:creationId xmlns:a16="http://schemas.microsoft.com/office/drawing/2014/main" id="{AD745BFD-FF27-80AA-2297-7765F5603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3964A131-C6CC-0A57-B2DE-D07E17283359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5E34AC-C9C4-674D-B831-41D5F7A013FB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꺾은선그래프</a:t>
            </a:r>
          </a:p>
        </p:txBody>
      </p:sp>
    </p:spTree>
    <p:extLst>
      <p:ext uri="{BB962C8B-B14F-4D97-AF65-F5344CB8AC3E}">
        <p14:creationId xmlns:p14="http://schemas.microsoft.com/office/powerpoint/2010/main" val="8074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B481AFD4-8577-4858-9E09-2DC2C4F9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862" y="1422611"/>
            <a:ext cx="2852166" cy="260604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6D15C819-E0D2-67A8-B6CB-906FDE372CD5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25" name="사각형: 둥근 모서리 124">
              <a:hlinkClick r:id="rId5" action="ppaction://hlinksldjump"/>
              <a:extLst>
                <a:ext uri="{FF2B5EF4-FFF2-40B4-BE49-F238E27FC236}">
                  <a16:creationId xmlns:a16="http://schemas.microsoft.com/office/drawing/2014/main" id="{2BBB0BE3-E071-362A-2027-58EAB6177EA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6" name="사각형: 둥근 모서리 125">
              <a:hlinkClick r:id="rId6" action="ppaction://hlinksldjump"/>
              <a:extLst>
                <a:ext uri="{FF2B5EF4-FFF2-40B4-BE49-F238E27FC236}">
                  <a16:creationId xmlns:a16="http://schemas.microsoft.com/office/drawing/2014/main" id="{4A291053-49B8-2474-2899-076BCA4933A9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aphicFrame>
        <p:nvGraphicFramePr>
          <p:cNvPr id="32" name="표 9">
            <a:extLst>
              <a:ext uri="{FF2B5EF4-FFF2-40B4-BE49-F238E27FC236}">
                <a16:creationId xmlns:a16="http://schemas.microsoft.com/office/drawing/2014/main" id="{D1805987-F7A6-42C3-963C-6BD5C9DCE51A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5460758"/>
          <a:ext cx="51116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683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오후 </a:t>
                      </a:r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                  )</a:t>
                      </a:r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FDE93D6-4FED-4AE3-B18E-EC05AA36311A}"/>
              </a:ext>
            </a:extLst>
          </p:cNvPr>
          <p:cNvSpPr txBox="1"/>
          <p:nvPr/>
        </p:nvSpPr>
        <p:spPr>
          <a:xfrm>
            <a:off x="7599191" y="5442929"/>
            <a:ext cx="2562821" cy="5831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26FFD305-3A7B-43A6-8044-FD3EF95315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45084" y="5500439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B413FEB-ACD7-42BC-8ECC-61B10EF369C9}"/>
              </a:ext>
            </a:extLst>
          </p:cNvPr>
          <p:cNvSpPr txBox="1"/>
          <p:nvPr/>
        </p:nvSpPr>
        <p:spPr>
          <a:xfrm>
            <a:off x="1343396" y="4521864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온도가 내려간 때는 몇 </a:t>
            </a:r>
            <a:r>
              <a:rPr lang="ko-KR" altLang="en-US" sz="3600" b="1" spc="-300" dirty="0" err="1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시부터인지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60C4F-BFA3-B4AB-9171-EB8E2038A25B}"/>
              </a:ext>
            </a:extLst>
          </p:cNvPr>
          <p:cNvSpPr txBox="1"/>
          <p:nvPr/>
        </p:nvSpPr>
        <p:spPr>
          <a:xfrm>
            <a:off x="2624885" y="1411200"/>
            <a:ext cx="5586496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latin typeface="맑은 고딕" panose="020B0503020000020004" pitchFamily="50" charset="-127"/>
              </a:rPr>
              <a:t>교실의 온도를 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1</a:t>
            </a:r>
            <a:r>
              <a:rPr lang="ko-KR" altLang="en-US" sz="3600" b="1" spc="-300" dirty="0">
                <a:latin typeface="맑은 고딕" panose="020B0503020000020004" pitchFamily="50" charset="-127"/>
              </a:rPr>
              <a:t>시간마다 조사하여 나타낸 </a:t>
            </a:r>
            <a:r>
              <a:rPr lang="ko-KR" altLang="en-US" sz="3600" b="1" spc="-300" dirty="0" err="1">
                <a:latin typeface="맑은 고딕" panose="020B0503020000020004" pitchFamily="50" charset="-127"/>
              </a:rPr>
              <a:t>꺾은선그래프입니다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 </a:t>
            </a:r>
            <a:r>
              <a:rPr lang="ko-KR" altLang="en-US" sz="3600" b="1" spc="-300" dirty="0">
                <a:latin typeface="맑은 고딕" panose="020B0503020000020004" pitchFamily="50" charset="-127"/>
              </a:rPr>
              <a:t>물음에 답해 보세요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</a:t>
            </a:r>
            <a:endParaRPr lang="ko-KR" altLang="en-US" sz="3600" b="1" spc="-300" dirty="0">
              <a:latin typeface="맑은 고딕" panose="020B0503020000020004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83107E-B270-C208-7196-25DC5C463071}"/>
              </a:ext>
            </a:extLst>
          </p:cNvPr>
          <p:cNvGrpSpPr/>
          <p:nvPr/>
        </p:nvGrpSpPr>
        <p:grpSpPr>
          <a:xfrm>
            <a:off x="482952" y="1364526"/>
            <a:ext cx="2141933" cy="646331"/>
            <a:chOff x="195680" y="2383128"/>
            <a:chExt cx="2141933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E3E249-CC00-7D95-0491-B683DDDE7447}"/>
                </a:ext>
              </a:extLst>
            </p:cNvPr>
            <p:cNvSpPr txBox="1"/>
            <p:nvPr/>
          </p:nvSpPr>
          <p:spPr>
            <a:xfrm>
              <a:off x="195680" y="2383128"/>
              <a:ext cx="2141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rgbClr val="F5862F"/>
                  </a:solidFill>
                </a:rPr>
                <a:t>[    ~    ]</a:t>
              </a:r>
              <a:endParaRPr lang="ko-KR" altLang="en-US" sz="3600" b="1" dirty="0">
                <a:solidFill>
                  <a:srgbClr val="F5862F"/>
                </a:solidFill>
              </a:endParaRPr>
            </a:p>
          </p:txBody>
        </p:sp>
        <p:sp>
          <p:nvSpPr>
            <p:cNvPr id="5" name="순서도: 연결자 4">
              <a:extLst>
                <a:ext uri="{FF2B5EF4-FFF2-40B4-BE49-F238E27FC236}">
                  <a16:creationId xmlns:a16="http://schemas.microsoft.com/office/drawing/2014/main" id="{81A319A7-C86D-354B-07EB-6668F5BE0622}"/>
                </a:ext>
              </a:extLst>
            </p:cNvPr>
            <p:cNvSpPr/>
            <p:nvPr/>
          </p:nvSpPr>
          <p:spPr>
            <a:xfrm>
              <a:off x="405265" y="2502037"/>
              <a:ext cx="512213" cy="512213"/>
            </a:xfrm>
            <a:prstGeom prst="flowChartConnector">
              <a:avLst/>
            </a:prstGeom>
            <a:noFill/>
            <a:ln w="38100">
              <a:noFill/>
            </a:ln>
          </p:spPr>
          <p:txBody>
            <a:bodyPr wrap="square" lIns="36000" tIns="36000" rIns="72000" bIns="72000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3200" b="1" spc="-300" dirty="0">
                  <a:solidFill>
                    <a:schemeClr val="bg1"/>
                  </a:solidFill>
                </a:rPr>
                <a:t>3</a:t>
              </a:r>
              <a:endParaRPr lang="ko-KR" altLang="en-US" sz="3200" b="1" spc="-300" dirty="0">
                <a:solidFill>
                  <a:schemeClr val="bg1"/>
                </a:solidFill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0DA81CE1-EE33-5648-83C3-90358B742C40}"/>
                </a:ext>
              </a:extLst>
            </p:cNvPr>
            <p:cNvSpPr/>
            <p:nvPr/>
          </p:nvSpPr>
          <p:spPr>
            <a:xfrm>
              <a:off x="457928" y="2476602"/>
              <a:ext cx="522000" cy="522000"/>
            </a:xfrm>
            <a:prstGeom prst="ellipse">
              <a:avLst/>
            </a:prstGeom>
            <a:solidFill>
              <a:srgbClr val="F5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1</a:t>
              </a:r>
              <a:endParaRPr lang="ko-KR" altLang="en-US" dirty="0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05DD70CA-FC55-5620-98BD-5AF36C77BC2C}"/>
                </a:ext>
              </a:extLst>
            </p:cNvPr>
            <p:cNvSpPr/>
            <p:nvPr/>
          </p:nvSpPr>
          <p:spPr>
            <a:xfrm>
              <a:off x="1459350" y="2476602"/>
              <a:ext cx="522000" cy="522000"/>
            </a:xfrm>
            <a:prstGeom prst="ellipse">
              <a:avLst/>
            </a:prstGeom>
            <a:solidFill>
              <a:srgbClr val="F5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3</a:t>
              </a:r>
              <a:endParaRPr lang="ko-KR" altLang="en-US" dirty="0"/>
            </a:p>
          </p:txBody>
        </p:sp>
      </p:grpSp>
      <p:sp>
        <p:nvSpPr>
          <p:cNvPr id="48" name="순서도: 연결자 47">
            <a:extLst>
              <a:ext uri="{FF2B5EF4-FFF2-40B4-BE49-F238E27FC236}">
                <a16:creationId xmlns:a16="http://schemas.microsoft.com/office/drawing/2014/main" id="{9B22B490-E6B9-4DD0-B4E2-D18DDB1D8C89}"/>
              </a:ext>
            </a:extLst>
          </p:cNvPr>
          <p:cNvSpPr/>
          <p:nvPr/>
        </p:nvSpPr>
        <p:spPr>
          <a:xfrm>
            <a:off x="744412" y="4569259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1" name="그룹 30">
            <a:extLst>
              <a:ext uri="{FF2B5EF4-FFF2-40B4-BE49-F238E27FC236}">
                <a16:creationId xmlns:a16="http://schemas.microsoft.com/office/drawing/2014/main" id="{9F65914A-43E5-9F67-4A69-E51B71063E3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22" name="그룹 26">
              <a:extLst>
                <a:ext uri="{FF2B5EF4-FFF2-40B4-BE49-F238E27FC236}">
                  <a16:creationId xmlns:a16="http://schemas.microsoft.com/office/drawing/2014/main" id="{EE388BB4-738B-025F-C546-7B32FB57590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4" name="그래픽 60">
                <a:extLst>
                  <a:ext uri="{FF2B5EF4-FFF2-40B4-BE49-F238E27FC236}">
                    <a16:creationId xmlns:a16="http://schemas.microsoft.com/office/drawing/2014/main" id="{B321B60D-32D0-6A6D-6A25-93E33621F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5" name="그림 28">
                <a:extLst>
                  <a:ext uri="{FF2B5EF4-FFF2-40B4-BE49-F238E27FC236}">
                    <a16:creationId xmlns:a16="http://schemas.microsoft.com/office/drawing/2014/main" id="{10835F11-7665-A8A1-1D6E-C66B39E6B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86A475BF-F081-60D4-20CE-AC457BBAB9B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D5FF70-5058-219E-B48F-F21BBD822BB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꺾은선그래프</a:t>
            </a:r>
          </a:p>
        </p:txBody>
      </p:sp>
    </p:spTree>
    <p:extLst>
      <p:ext uri="{BB962C8B-B14F-4D97-AF65-F5344CB8AC3E}">
        <p14:creationId xmlns:p14="http://schemas.microsoft.com/office/powerpoint/2010/main" val="186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28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440AAE0-7D61-6DB4-1794-7D8297E25A9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3" name="사각형: 둥근 모서리 42">
              <a:hlinkClick r:id="rId4" action="ppaction://hlinksldjump"/>
              <a:extLst>
                <a:ext uri="{FF2B5EF4-FFF2-40B4-BE49-F238E27FC236}">
                  <a16:creationId xmlns:a16="http://schemas.microsoft.com/office/drawing/2014/main" id="{1F7A7DC4-38A1-76A3-F735-42B800441C73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1" name="사각형: 둥근 모서리 50">
              <a:hlinkClick r:id="rId5" action="ppaction://hlinksldjump"/>
              <a:extLst>
                <a:ext uri="{FF2B5EF4-FFF2-40B4-BE49-F238E27FC236}">
                  <a16:creationId xmlns:a16="http://schemas.microsoft.com/office/drawing/2014/main" id="{52BF683F-BA3B-8F78-AAE7-8A5EEABF9617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aphicFrame>
        <p:nvGraphicFramePr>
          <p:cNvPr id="33" name="표 9">
            <a:extLst>
              <a:ext uri="{FF2B5EF4-FFF2-40B4-BE49-F238E27FC236}">
                <a16:creationId xmlns:a16="http://schemas.microsoft.com/office/drawing/2014/main" id="{08EA2FC7-B6FB-4FA8-ACF5-39C5F5B0D964}"/>
              </a:ext>
            </a:extLst>
          </p:cNvPr>
          <p:cNvGraphicFramePr>
            <a:graphicFrameLocks noGrp="1"/>
          </p:cNvGraphicFramePr>
          <p:nvPr/>
        </p:nvGraphicFramePr>
        <p:xfrm>
          <a:off x="5303912" y="2566004"/>
          <a:ext cx="626381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3811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오후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시의 온도는 오후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시보다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62A43D-2312-4E3E-94C4-CDE11F2100E7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오후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4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시의 온도는 어떻게 될지    표 하고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그 이유를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순서도: 연결자 38">
            <a:extLst>
              <a:ext uri="{FF2B5EF4-FFF2-40B4-BE49-F238E27FC236}">
                <a16:creationId xmlns:a16="http://schemas.microsoft.com/office/drawing/2014/main" id="{A397BD3F-633E-4FFB-BC5A-1191F924DFA9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2038154E-3FED-4535-BCF3-48AD52D18177}"/>
              </a:ext>
            </a:extLst>
          </p:cNvPr>
          <p:cNvSpPr>
            <a:spLocks noChangeAspect="1"/>
          </p:cNvSpPr>
          <p:nvPr/>
        </p:nvSpPr>
        <p:spPr>
          <a:xfrm>
            <a:off x="7194782" y="1482819"/>
            <a:ext cx="381761" cy="381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E34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8" name="표 9">
            <a:extLst>
              <a:ext uri="{FF2B5EF4-FFF2-40B4-BE49-F238E27FC236}">
                <a16:creationId xmlns:a16="http://schemas.microsoft.com/office/drawing/2014/main" id="{53718797-369D-49CE-92DF-B44549266BFD}"/>
              </a:ext>
            </a:extLst>
          </p:cNvPr>
          <p:cNvGraphicFramePr>
            <a:graphicFrameLocks noGrp="1"/>
          </p:cNvGraphicFramePr>
          <p:nvPr/>
        </p:nvGraphicFramePr>
        <p:xfrm>
          <a:off x="5303912" y="3283427"/>
          <a:ext cx="626381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3811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(  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올라갈 것  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,   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내려갈 것 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입니다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3200" spc="-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59" name="타원 58">
            <a:extLst>
              <a:ext uri="{FF2B5EF4-FFF2-40B4-BE49-F238E27FC236}">
                <a16:creationId xmlns:a16="http://schemas.microsoft.com/office/drawing/2014/main" id="{2B2A235D-F06B-48FA-BD4F-4FD8B634B6A7}"/>
              </a:ext>
            </a:extLst>
          </p:cNvPr>
          <p:cNvSpPr>
            <a:spLocks noChangeAspect="1"/>
          </p:cNvSpPr>
          <p:nvPr/>
        </p:nvSpPr>
        <p:spPr>
          <a:xfrm>
            <a:off x="8332878" y="3181336"/>
            <a:ext cx="1795570" cy="767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16EBBC2B-4485-4F90-B895-CB6DC2D873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85200" y="3283326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5B443DBC-055E-40B4-BC75-4BE133C3D8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94122" y="4264840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2" name="화살표: 오각형 61">
            <a:extLst>
              <a:ext uri="{FF2B5EF4-FFF2-40B4-BE49-F238E27FC236}">
                <a16:creationId xmlns:a16="http://schemas.microsoft.com/office/drawing/2014/main" id="{5DCC2A42-04B6-45A8-934C-9F638F1C3FA9}"/>
              </a:ext>
            </a:extLst>
          </p:cNvPr>
          <p:cNvSpPr/>
          <p:nvPr/>
        </p:nvSpPr>
        <p:spPr>
          <a:xfrm>
            <a:off x="1055688" y="4304207"/>
            <a:ext cx="970948" cy="561274"/>
          </a:xfrm>
          <a:prstGeom prst="homePlate">
            <a:avLst/>
          </a:prstGeom>
          <a:solidFill>
            <a:srgbClr val="A4D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이유</a:t>
            </a: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650DA15E-40AC-4ED0-8883-E9AFFBA1C543}"/>
              </a:ext>
            </a:extLst>
          </p:cNvPr>
          <p:cNvCxnSpPr>
            <a:cxnSpLocks/>
          </p:cNvCxnSpPr>
          <p:nvPr/>
        </p:nvCxnSpPr>
        <p:spPr>
          <a:xfrm>
            <a:off x="2129783" y="4862628"/>
            <a:ext cx="92954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6C21A05D-8322-4F82-80CC-DBDFC5658687}"/>
              </a:ext>
            </a:extLst>
          </p:cNvPr>
          <p:cNvCxnSpPr>
            <a:cxnSpLocks/>
          </p:cNvCxnSpPr>
          <p:nvPr/>
        </p:nvCxnSpPr>
        <p:spPr>
          <a:xfrm>
            <a:off x="2129783" y="5526276"/>
            <a:ext cx="39662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94D364C-F42B-8BF0-DE92-00E556C7D91E}"/>
              </a:ext>
            </a:extLst>
          </p:cNvPr>
          <p:cNvGrpSpPr/>
          <p:nvPr/>
        </p:nvGrpSpPr>
        <p:grpSpPr>
          <a:xfrm>
            <a:off x="2129783" y="4193270"/>
            <a:ext cx="9292742" cy="1302151"/>
            <a:chOff x="2129783" y="4193270"/>
            <a:chExt cx="9292742" cy="130215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8E2015B-4672-41C4-81DC-9F09043C0F38}"/>
                </a:ext>
              </a:extLst>
            </p:cNvPr>
            <p:cNvSpPr txBox="1"/>
            <p:nvPr/>
          </p:nvSpPr>
          <p:spPr>
            <a:xfrm>
              <a:off x="2129783" y="4193270"/>
              <a:ext cx="9292742" cy="1302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ko-KR" altLang="en-US" sz="3200" b="1" spc="-300" dirty="0">
                  <a:solidFill>
                    <a:srgbClr val="FF0000"/>
                  </a:solidFill>
                </a:rPr>
                <a:t>     오후 </a:t>
              </a:r>
              <a:r>
                <a:rPr lang="en-US" altLang="ko-KR" sz="3200" b="1" spc="-300" dirty="0">
                  <a:solidFill>
                    <a:srgbClr val="FF0000"/>
                  </a:solidFill>
                </a:rPr>
                <a:t>2</a:t>
              </a:r>
              <a:r>
                <a:rPr lang="ko-KR" altLang="en-US" sz="3200" b="1" spc="-300" dirty="0">
                  <a:solidFill>
                    <a:srgbClr val="FF0000"/>
                  </a:solidFill>
                </a:rPr>
                <a:t>시부터 꺾은선그래프가 오른쪽으로 내려갔기 때문입니다</a:t>
              </a:r>
              <a:r>
                <a:rPr lang="en-US" altLang="ko-KR" sz="3200" b="1" spc="-300" dirty="0">
                  <a:solidFill>
                    <a:srgbClr val="FF0000"/>
                  </a:solidFill>
                </a:rPr>
                <a:t>.</a:t>
              </a:r>
              <a:endParaRPr lang="ko-KR" altLang="en-US" sz="3200" spc="-300" dirty="0"/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0086EF5B-D042-4EFF-9EF4-1CC753AC39C1}"/>
                </a:ext>
              </a:extLst>
            </p:cNvPr>
            <p:cNvSpPr/>
            <p:nvPr/>
          </p:nvSpPr>
          <p:spPr>
            <a:xfrm>
              <a:off x="2207568" y="4285318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</p:grpSp>
      <p:pic>
        <p:nvPicPr>
          <p:cNvPr id="11" name="그림 10">
            <a:hlinkClick r:id="" action="ppaction://noaction"/>
            <a:extLst>
              <a:ext uri="{FF2B5EF4-FFF2-40B4-BE49-F238E27FC236}">
                <a16:creationId xmlns:a16="http://schemas.microsoft.com/office/drawing/2014/main" id="{9A869C87-68FA-7CE0-58EC-6511F79BD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061590"/>
            <a:ext cx="1501493" cy="494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그룹 30">
            <a:extLst>
              <a:ext uri="{FF2B5EF4-FFF2-40B4-BE49-F238E27FC236}">
                <a16:creationId xmlns:a16="http://schemas.microsoft.com/office/drawing/2014/main" id="{1A8393BA-46CE-5644-DE0B-04F2FDF4CFC0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4" name="그룹 26">
              <a:extLst>
                <a:ext uri="{FF2B5EF4-FFF2-40B4-BE49-F238E27FC236}">
                  <a16:creationId xmlns:a16="http://schemas.microsoft.com/office/drawing/2014/main" id="{728E25E6-9B90-06EE-1362-B81F43508201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CD98BC2B-DFEB-C6DA-3CAC-ED76856DB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7" name="그림 28">
                <a:extLst>
                  <a:ext uri="{FF2B5EF4-FFF2-40B4-BE49-F238E27FC236}">
                    <a16:creationId xmlns:a16="http://schemas.microsoft.com/office/drawing/2014/main" id="{8839CF3F-673F-B743-294D-79D7E6F00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1636616D-55E9-C5B3-E8FA-3576A453BEDC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77BF8DF-8320-559D-3529-BE8CE13DCC15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꺾은선그래프</a:t>
            </a:r>
          </a:p>
        </p:txBody>
      </p:sp>
    </p:spTree>
    <p:extLst>
      <p:ext uri="{BB962C8B-B14F-4D97-AF65-F5344CB8AC3E}">
        <p14:creationId xmlns:p14="http://schemas.microsoft.com/office/powerpoint/2010/main" val="34854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D2AECC9E-5446-867F-F2EE-DA171FA22253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98DE27CB-0164-899C-DC99-62E469C07390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09BECD-E0CB-C64F-2AB9-BABB4F8876EA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F7A2786A-72DE-5EC2-59EC-E3FBDBFF2D13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29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E5802E-5150-8F07-7719-A636B9D729B5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7" name="그림 4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06458C-A28A-B9C3-F2D7-7ADF200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그림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986BD0-2559-8CCB-C4C5-25F52A2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75E9622-0883-AA09-0B9B-2B0DC7E31ECA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4" name="사각형: 둥근 모서리 33">
              <a:hlinkClick r:id="rId4" action="ppaction://hlinksldjump"/>
              <a:extLst>
                <a:ext uri="{FF2B5EF4-FFF2-40B4-BE49-F238E27FC236}">
                  <a16:creationId xmlns:a16="http://schemas.microsoft.com/office/drawing/2014/main" id="{AE49C3DF-AAB0-3DEC-4998-F933E6ED38F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5" name="사각형: 둥근 모서리 34">
              <a:hlinkClick r:id="rId5" action="ppaction://hlinksldjump"/>
              <a:extLst>
                <a:ext uri="{FF2B5EF4-FFF2-40B4-BE49-F238E27FC236}">
                  <a16:creationId xmlns:a16="http://schemas.microsoft.com/office/drawing/2014/main" id="{FAC78C64-08D5-FED4-0463-05368129ABA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3CCFFDA-7A16-4B77-9AA6-4D5C687EDF82}"/>
              </a:ext>
            </a:extLst>
          </p:cNvPr>
          <p:cNvSpPr txBox="1"/>
          <p:nvPr/>
        </p:nvSpPr>
        <p:spPr>
          <a:xfrm>
            <a:off x="2624885" y="1411200"/>
            <a:ext cx="8939660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ko-KR" altLang="en-US" sz="3600" b="1" spc="-300" dirty="0">
                <a:latin typeface="맑은 고딕" panose="020B0503020000020004" pitchFamily="50" charset="-127"/>
              </a:rPr>
              <a:t>건우가 읽은 책 수를 월별로 조사하여 나타낸 표입니다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 </a:t>
            </a:r>
            <a:r>
              <a:rPr lang="ko-KR" altLang="en-US" sz="3600" b="1" spc="-300" dirty="0">
                <a:latin typeface="맑은 고딕" panose="020B0503020000020004" pitchFamily="50" charset="-127"/>
              </a:rPr>
              <a:t>물음에 답해 보세요</a:t>
            </a:r>
            <a:r>
              <a:rPr lang="en-US" altLang="ko-KR" sz="3600" b="1" spc="-300" dirty="0">
                <a:latin typeface="맑은 고딕" panose="020B0503020000020004" pitchFamily="50" charset="-127"/>
              </a:rPr>
              <a:t>.</a:t>
            </a:r>
            <a:endParaRPr lang="ko-KR" altLang="en-US" sz="3600" b="1" spc="-300" dirty="0">
              <a:latin typeface="맑은 고딕" panose="020B0503020000020004" pitchFamily="50" charset="-127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83282D4-4939-4CE8-A051-E23F7504506F}"/>
              </a:ext>
            </a:extLst>
          </p:cNvPr>
          <p:cNvGrpSpPr/>
          <p:nvPr/>
        </p:nvGrpSpPr>
        <p:grpSpPr>
          <a:xfrm>
            <a:off x="482952" y="1364526"/>
            <a:ext cx="2141933" cy="646331"/>
            <a:chOff x="195680" y="2383128"/>
            <a:chExt cx="2141933" cy="64633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6930CF-4585-49CF-B8CA-D308669636F2}"/>
                </a:ext>
              </a:extLst>
            </p:cNvPr>
            <p:cNvSpPr txBox="1"/>
            <p:nvPr/>
          </p:nvSpPr>
          <p:spPr>
            <a:xfrm>
              <a:off x="195680" y="2383128"/>
              <a:ext cx="2141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rgbClr val="F5862F"/>
                  </a:solidFill>
                </a:rPr>
                <a:t>[    ~    ]</a:t>
              </a:r>
              <a:endParaRPr lang="ko-KR" altLang="en-US" sz="3600" b="1" dirty="0">
                <a:solidFill>
                  <a:srgbClr val="F5862F"/>
                </a:solidFill>
              </a:endParaRPr>
            </a:p>
          </p:txBody>
        </p:sp>
        <p:sp>
          <p:nvSpPr>
            <p:cNvPr id="66" name="순서도: 연결자 65">
              <a:extLst>
                <a:ext uri="{FF2B5EF4-FFF2-40B4-BE49-F238E27FC236}">
                  <a16:creationId xmlns:a16="http://schemas.microsoft.com/office/drawing/2014/main" id="{B5B442F2-F5EE-43F0-9178-86454565E686}"/>
                </a:ext>
              </a:extLst>
            </p:cNvPr>
            <p:cNvSpPr/>
            <p:nvPr/>
          </p:nvSpPr>
          <p:spPr>
            <a:xfrm>
              <a:off x="405265" y="2502037"/>
              <a:ext cx="512213" cy="512213"/>
            </a:xfrm>
            <a:prstGeom prst="flowChartConnector">
              <a:avLst/>
            </a:prstGeom>
            <a:noFill/>
            <a:ln w="38100">
              <a:noFill/>
            </a:ln>
          </p:spPr>
          <p:txBody>
            <a:bodyPr wrap="square" lIns="36000" tIns="36000" rIns="72000" bIns="72000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3200" b="1" spc="-300" dirty="0">
                  <a:solidFill>
                    <a:schemeClr val="bg1"/>
                  </a:solidFill>
                </a:rPr>
                <a:t>3</a:t>
              </a:r>
              <a:endParaRPr lang="ko-KR" altLang="en-US" sz="3200" b="1" spc="-300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4B11B6E5-168E-4380-9A12-01964A24D045}"/>
                </a:ext>
              </a:extLst>
            </p:cNvPr>
            <p:cNvSpPr/>
            <p:nvPr/>
          </p:nvSpPr>
          <p:spPr>
            <a:xfrm>
              <a:off x="457928" y="2476602"/>
              <a:ext cx="522000" cy="522000"/>
            </a:xfrm>
            <a:prstGeom prst="ellipse">
              <a:avLst/>
            </a:prstGeom>
            <a:solidFill>
              <a:srgbClr val="F5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4</a:t>
              </a:r>
              <a:endParaRPr lang="ko-KR" altLang="en-US" dirty="0"/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A972B4CB-86BC-4B6E-9E4B-C267E6EEA0AB}"/>
                </a:ext>
              </a:extLst>
            </p:cNvPr>
            <p:cNvSpPr/>
            <p:nvPr/>
          </p:nvSpPr>
          <p:spPr>
            <a:xfrm>
              <a:off x="1459350" y="2476602"/>
              <a:ext cx="522000" cy="522000"/>
            </a:xfrm>
            <a:prstGeom prst="ellipse">
              <a:avLst/>
            </a:prstGeom>
            <a:solidFill>
              <a:srgbClr val="F5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en-US" altLang="ko-KR" sz="3200" b="1" spc="-300" dirty="0">
                  <a:solidFill>
                    <a:schemeClr val="bg1"/>
                  </a:solidFill>
                </a:rPr>
                <a:t>5</a:t>
              </a:r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C0E6C3C-AD10-4725-B0AF-3D701CB2316F}"/>
              </a:ext>
            </a:extLst>
          </p:cNvPr>
          <p:cNvGrpSpPr/>
          <p:nvPr/>
        </p:nvGrpSpPr>
        <p:grpSpPr>
          <a:xfrm>
            <a:off x="3591163" y="3102698"/>
            <a:ext cx="5009674" cy="1837924"/>
            <a:chOff x="3591163" y="3102698"/>
            <a:chExt cx="5009674" cy="183792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2FAB63F-E6A1-4CEF-B216-7D113A905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1163" y="3140968"/>
              <a:ext cx="5009674" cy="179965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7D3565-65DD-4EF6-8AD7-A0269147A38C}"/>
                </a:ext>
              </a:extLst>
            </p:cNvPr>
            <p:cNvSpPr txBox="1"/>
            <p:nvPr/>
          </p:nvSpPr>
          <p:spPr>
            <a:xfrm>
              <a:off x="4452447" y="3102698"/>
              <a:ext cx="3289709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b="1" spc="-300" dirty="0"/>
                <a:t>월별 건우가 읽은 책의 수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A2DFB7-58D9-43A6-A7D6-6A150979F483}"/>
                </a:ext>
              </a:extLst>
            </p:cNvPr>
            <p:cNvSpPr txBox="1"/>
            <p:nvPr/>
          </p:nvSpPr>
          <p:spPr>
            <a:xfrm>
              <a:off x="3614284" y="3760224"/>
              <a:ext cx="1638453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b="1" spc="-300" dirty="0"/>
                <a:t>월</a:t>
              </a:r>
              <a:r>
                <a:rPr lang="en-US" altLang="ko-KR" sz="2400" b="1" spc="-300" dirty="0"/>
                <a:t>(</a:t>
              </a:r>
              <a:r>
                <a:rPr lang="ko-KR" altLang="en-US" sz="2400" b="1" spc="-300" dirty="0"/>
                <a:t>월</a:t>
              </a:r>
              <a:r>
                <a:rPr lang="en-US" altLang="ko-KR" sz="2400" b="1" spc="-300" dirty="0"/>
                <a:t>)</a:t>
              </a:r>
              <a:endParaRPr lang="ko-KR" altLang="en-US" sz="2400" b="1" spc="-3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90EE84-C5E4-493F-B2C4-A1D6B1B600FA}"/>
                </a:ext>
              </a:extLst>
            </p:cNvPr>
            <p:cNvSpPr txBox="1"/>
            <p:nvPr/>
          </p:nvSpPr>
          <p:spPr>
            <a:xfrm>
              <a:off x="5277084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3</a:t>
              </a:r>
              <a:endParaRPr lang="ko-KR" altLang="en-US" sz="2400" b="1" spc="-3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36EB30-31B1-489F-98CF-A7AFB1B7E6A6}"/>
                </a:ext>
              </a:extLst>
            </p:cNvPr>
            <p:cNvSpPr txBox="1"/>
            <p:nvPr/>
          </p:nvSpPr>
          <p:spPr>
            <a:xfrm>
              <a:off x="6095936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4</a:t>
              </a:r>
              <a:endParaRPr lang="ko-KR" altLang="en-US" sz="2400" b="1" spc="-3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A43B9F-1BFE-4487-9AC0-76E3792C7A86}"/>
                </a:ext>
              </a:extLst>
            </p:cNvPr>
            <p:cNvSpPr txBox="1"/>
            <p:nvPr/>
          </p:nvSpPr>
          <p:spPr>
            <a:xfrm>
              <a:off x="6923241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5</a:t>
              </a:r>
              <a:endParaRPr lang="ko-KR" altLang="en-US" sz="2400" b="1" spc="-3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909A8C-77E6-4C9F-8362-9EF7FFEAA91E}"/>
                </a:ext>
              </a:extLst>
            </p:cNvPr>
            <p:cNvSpPr txBox="1"/>
            <p:nvPr/>
          </p:nvSpPr>
          <p:spPr>
            <a:xfrm>
              <a:off x="7747540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6</a:t>
              </a:r>
              <a:endParaRPr lang="ko-KR" altLang="en-US" sz="2400" b="1" spc="-3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AAA9D45-F620-4308-8D4C-31C5C525DE9D}"/>
                </a:ext>
              </a:extLst>
            </p:cNvPr>
            <p:cNvSpPr txBox="1"/>
            <p:nvPr/>
          </p:nvSpPr>
          <p:spPr>
            <a:xfrm>
              <a:off x="3614284" y="4382311"/>
              <a:ext cx="1638453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b="1" spc="-300" dirty="0"/>
                <a:t>책 수</a:t>
              </a:r>
              <a:r>
                <a:rPr lang="en-US" altLang="ko-KR" sz="2400" b="1" spc="-300" dirty="0"/>
                <a:t>(</a:t>
              </a:r>
              <a:r>
                <a:rPr lang="ko-KR" altLang="en-US" sz="2400" b="1" spc="-300" dirty="0"/>
                <a:t>권</a:t>
              </a:r>
              <a:r>
                <a:rPr lang="en-US" altLang="ko-KR" sz="2400" b="1" spc="-300" dirty="0"/>
                <a:t>)</a:t>
              </a:r>
              <a:endParaRPr lang="ko-KR" altLang="en-US" sz="2400" b="1" spc="-3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AB6049C-B48A-46CA-BE22-3A6FCF9CA848}"/>
                </a:ext>
              </a:extLst>
            </p:cNvPr>
            <p:cNvSpPr txBox="1"/>
            <p:nvPr/>
          </p:nvSpPr>
          <p:spPr>
            <a:xfrm>
              <a:off x="5277084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6</a:t>
              </a:r>
              <a:endParaRPr lang="ko-KR" altLang="en-US" sz="2400" b="1" spc="-3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925CF7-B919-4BD7-8D73-5A00552CF99C}"/>
                </a:ext>
              </a:extLst>
            </p:cNvPr>
            <p:cNvSpPr txBox="1"/>
            <p:nvPr/>
          </p:nvSpPr>
          <p:spPr>
            <a:xfrm>
              <a:off x="6095936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8</a:t>
              </a:r>
              <a:endParaRPr lang="ko-KR" altLang="en-US" sz="2400" b="1" spc="-3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D8DEED-DE12-420B-8A0B-A63FD6194BD0}"/>
                </a:ext>
              </a:extLst>
            </p:cNvPr>
            <p:cNvSpPr txBox="1"/>
            <p:nvPr/>
          </p:nvSpPr>
          <p:spPr>
            <a:xfrm>
              <a:off x="6923241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10</a:t>
              </a:r>
              <a:endParaRPr lang="ko-KR" altLang="en-US" sz="2400" b="1" spc="-3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E14678-29A5-4288-AE3A-B5BBDE7D6541}"/>
                </a:ext>
              </a:extLst>
            </p:cNvPr>
            <p:cNvSpPr txBox="1"/>
            <p:nvPr/>
          </p:nvSpPr>
          <p:spPr>
            <a:xfrm>
              <a:off x="7747540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15</a:t>
              </a:r>
              <a:endParaRPr lang="ko-KR" altLang="en-US" sz="2400" b="1" spc="-300" dirty="0"/>
            </a:p>
          </p:txBody>
        </p:sp>
      </p:grpSp>
      <p:grpSp>
        <p:nvGrpSpPr>
          <p:cNvPr id="13" name="그룹 30">
            <a:extLst>
              <a:ext uri="{FF2B5EF4-FFF2-40B4-BE49-F238E27FC236}">
                <a16:creationId xmlns:a16="http://schemas.microsoft.com/office/drawing/2014/main" id="{428CFD44-E087-E0DE-E9EF-E9C148F11185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4" name="그룹 26">
              <a:extLst>
                <a:ext uri="{FF2B5EF4-FFF2-40B4-BE49-F238E27FC236}">
                  <a16:creationId xmlns:a16="http://schemas.microsoft.com/office/drawing/2014/main" id="{0045AE55-2492-622D-2042-94C1D45BAF0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7331EE89-630F-ED1A-64C7-D65078D02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8" name="그림 28">
                <a:extLst>
                  <a:ext uri="{FF2B5EF4-FFF2-40B4-BE49-F238E27FC236}">
                    <a16:creationId xmlns:a16="http://schemas.microsoft.com/office/drawing/2014/main" id="{7F897D92-39D2-245D-9B02-61692682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121A89C8-DB7F-52CA-05ED-4B944FE02780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DCDF60-201D-68B3-6EDB-E10C661E8E21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꺾은선그래프</a:t>
            </a:r>
          </a:p>
        </p:txBody>
      </p:sp>
    </p:spTree>
    <p:extLst>
      <p:ext uri="{BB962C8B-B14F-4D97-AF65-F5344CB8AC3E}">
        <p14:creationId xmlns:p14="http://schemas.microsoft.com/office/powerpoint/2010/main" val="239585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8AF2DD-9A6B-384D-5D2D-0AEC678404B8}"/>
              </a:ext>
            </a:extLst>
          </p:cNvPr>
          <p:cNvSpPr txBox="1"/>
          <p:nvPr/>
        </p:nvSpPr>
        <p:spPr>
          <a:xfrm>
            <a:off x="1343396" y="1412776"/>
            <a:ext cx="1044061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분수의 뺄셈을 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4B594-6DEC-0963-0A20-5C786B7E3E73}"/>
                  </a:ext>
                </a:extLst>
              </p:cNvPr>
              <p:cNvSpPr txBox="1"/>
              <p:nvPr/>
            </p:nvSpPr>
            <p:spPr>
              <a:xfrm>
                <a:off x="1985972" y="2191902"/>
                <a:ext cx="281077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F4B594-6DEC-0963-0A20-5C786B7E3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72" y="2191902"/>
                <a:ext cx="2810772" cy="606695"/>
              </a:xfrm>
              <a:prstGeom prst="rect">
                <a:avLst/>
              </a:prstGeom>
              <a:blipFill>
                <a:blip r:embed="rId6"/>
                <a:stretch>
                  <a:fillRect l="-217" b="-76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E241EDB-DA84-2927-721E-00AEC3163671}"/>
              </a:ext>
            </a:extLst>
          </p:cNvPr>
          <p:cNvSpPr/>
          <p:nvPr/>
        </p:nvSpPr>
        <p:spPr>
          <a:xfrm>
            <a:off x="4034528" y="2270545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23A6AF-0ADC-63CA-A296-3F964770038E}"/>
                  </a:ext>
                </a:extLst>
              </p:cNvPr>
              <p:cNvSpPr txBox="1"/>
              <p:nvPr/>
            </p:nvSpPr>
            <p:spPr>
              <a:xfrm>
                <a:off x="4287851" y="2247598"/>
                <a:ext cx="59190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23A6AF-0ADC-63CA-A296-3F9647700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51" y="2247598"/>
                <a:ext cx="591900" cy="937259"/>
              </a:xfrm>
              <a:prstGeom prst="rect">
                <a:avLst/>
              </a:prstGeom>
              <a:blipFill>
                <a:blip r:embed="rId7"/>
                <a:stretch>
                  <a:fillRect l="-2062" b="-45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>
            <a:extLst>
              <a:ext uri="{FF2B5EF4-FFF2-40B4-BE49-F238E27FC236}">
                <a16:creationId xmlns:a16="http://schemas.microsoft.com/office/drawing/2014/main" id="{5394A60D-0DF4-CBCC-D06A-80A5053D792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33082" y="260703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35FBE21E-A58D-5FDF-62B5-FD96A0CD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68051"/>
              </p:ext>
            </p:extLst>
          </p:nvPr>
        </p:nvGraphicFramePr>
        <p:xfrm>
          <a:off x="6269962" y="248213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1D072-66EC-C2DB-C310-FD5BF5B358AA}"/>
                  </a:ext>
                </a:extLst>
              </p:cNvPr>
              <p:cNvSpPr txBox="1"/>
              <p:nvPr/>
            </p:nvSpPr>
            <p:spPr>
              <a:xfrm>
                <a:off x="7025697" y="2170469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1D072-66EC-C2DB-C310-FD5BF5B3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697" y="2170469"/>
                <a:ext cx="3243785" cy="606695"/>
              </a:xfrm>
              <a:prstGeom prst="rect">
                <a:avLst/>
              </a:prstGeom>
              <a:blipFill>
                <a:blip r:embed="rId9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3500751-856F-382D-BCCD-BB10D04609C0}"/>
              </a:ext>
            </a:extLst>
          </p:cNvPr>
          <p:cNvSpPr/>
          <p:nvPr/>
        </p:nvSpPr>
        <p:spPr>
          <a:xfrm>
            <a:off x="8904312" y="2272743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81ACF1-9A4E-D241-FAD2-0AEA3ADB9347}"/>
                  </a:ext>
                </a:extLst>
              </p:cNvPr>
              <p:cNvSpPr txBox="1"/>
              <p:nvPr/>
            </p:nvSpPr>
            <p:spPr>
              <a:xfrm>
                <a:off x="1985971" y="4146275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81ACF1-9A4E-D241-FAD2-0AEA3ADB9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71" y="4146275"/>
                <a:ext cx="3243785" cy="606695"/>
              </a:xfrm>
              <a:prstGeom prst="rect">
                <a:avLst/>
              </a:prstGeom>
              <a:blipFill>
                <a:blip r:embed="rId11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28790C6-794F-44B3-C23B-A798D3051594}"/>
              </a:ext>
            </a:extLst>
          </p:cNvPr>
          <p:cNvSpPr/>
          <p:nvPr/>
        </p:nvSpPr>
        <p:spPr>
          <a:xfrm>
            <a:off x="3679795" y="4242116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표 9">
            <a:extLst>
              <a:ext uri="{FF2B5EF4-FFF2-40B4-BE49-F238E27FC236}">
                <a16:creationId xmlns:a16="http://schemas.microsoft.com/office/drawing/2014/main" id="{6219FA23-BB20-E83A-2954-D6C24BCC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46845"/>
              </p:ext>
            </p:extLst>
          </p:nvPr>
        </p:nvGraphicFramePr>
        <p:xfrm>
          <a:off x="1230236" y="2479940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A83864F4-75CB-ACB1-AEE1-5F55FAF6F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06759"/>
              </p:ext>
            </p:extLst>
          </p:nvPr>
        </p:nvGraphicFramePr>
        <p:xfrm>
          <a:off x="6269962" y="248213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aphicFrame>
        <p:nvGraphicFramePr>
          <p:cNvPr id="36" name="표 9">
            <a:extLst>
              <a:ext uri="{FF2B5EF4-FFF2-40B4-BE49-F238E27FC236}">
                <a16:creationId xmlns:a16="http://schemas.microsoft.com/office/drawing/2014/main" id="{D6EC92D9-688B-E6AB-A410-E2BDB0760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69427"/>
              </p:ext>
            </p:extLst>
          </p:nvPr>
        </p:nvGraphicFramePr>
        <p:xfrm>
          <a:off x="1230236" y="4487723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pSp>
        <p:nvGrpSpPr>
          <p:cNvPr id="14" name="그룹 30">
            <a:extLst>
              <a:ext uri="{FF2B5EF4-FFF2-40B4-BE49-F238E27FC236}">
                <a16:creationId xmlns:a16="http://schemas.microsoft.com/office/drawing/2014/main" id="{FAAEEB34-3DE0-9B4C-B5BC-9943DADFB963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5" name="그룹 26">
              <a:extLst>
                <a:ext uri="{FF2B5EF4-FFF2-40B4-BE49-F238E27FC236}">
                  <a16:creationId xmlns:a16="http://schemas.microsoft.com/office/drawing/2014/main" id="{C1B31AF9-73CD-A740-8DC9-B1B03984B1D5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7" name="그래픽 60">
                <a:extLst>
                  <a:ext uri="{FF2B5EF4-FFF2-40B4-BE49-F238E27FC236}">
                    <a16:creationId xmlns:a16="http://schemas.microsoft.com/office/drawing/2014/main" id="{603180C5-91EC-3937-012B-7C35DA8AC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8" name="그림 28">
                <a:extLst>
                  <a:ext uri="{FF2B5EF4-FFF2-40B4-BE49-F238E27FC236}">
                    <a16:creationId xmlns:a16="http://schemas.microsoft.com/office/drawing/2014/main" id="{7E0F7E13-A463-03E1-6FD7-B53ED8938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7213CBEA-01C8-F343-B6ED-CEC65D5B6005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88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FE80325-974B-8F40-B05C-F250D64ACD40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분수의 덧셈과 뺄셈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C0FD96F-BE7E-09FF-DC32-4E775353B902}"/>
              </a:ext>
            </a:extLst>
          </p:cNvPr>
          <p:cNvGrpSpPr/>
          <p:nvPr/>
        </p:nvGrpSpPr>
        <p:grpSpPr>
          <a:xfrm>
            <a:off x="9138567" y="2312281"/>
            <a:ext cx="2456528" cy="989852"/>
            <a:chOff x="9149162" y="2289957"/>
            <a:chExt cx="2456528" cy="989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D83ECC2-A97F-EFF9-1CF7-8B7F5E1C91DC}"/>
                    </a:ext>
                  </a:extLst>
                </p:cNvPr>
                <p:cNvSpPr txBox="1"/>
                <p:nvPr/>
              </p:nvSpPr>
              <p:spPr>
                <a:xfrm>
                  <a:off x="9149162" y="2289957"/>
                  <a:ext cx="591900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D83ECC2-A97F-EFF9-1CF7-8B7F5E1C9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9162" y="2289957"/>
                  <a:ext cx="591900" cy="937259"/>
                </a:xfrm>
                <a:prstGeom prst="rect">
                  <a:avLst/>
                </a:prstGeom>
                <a:blipFill>
                  <a:blip r:embed="rId14"/>
                  <a:stretch>
                    <a:fillRect l="-4124" b="-51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5712831-2810-7EDD-670A-BD57D115E9B3}"/>
                    </a:ext>
                  </a:extLst>
                </p:cNvPr>
                <p:cNvSpPr txBox="1"/>
                <p:nvPr/>
              </p:nvSpPr>
              <p:spPr>
                <a:xfrm>
                  <a:off x="10046879" y="2342550"/>
                  <a:ext cx="1558811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또</m:t>
                        </m:r>
                        <m:r>
                          <a:rPr lang="ko-KR" altLang="en-US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는</m:t>
                        </m:r>
                        <m:r>
                          <a:rPr lang="en-US" altLang="ko-K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5712831-2810-7EDD-670A-BD57D115E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879" y="2342550"/>
                  <a:ext cx="1558811" cy="937259"/>
                </a:xfrm>
                <a:prstGeom prst="rect">
                  <a:avLst/>
                </a:prstGeom>
                <a:blipFill>
                  <a:blip r:embed="rId1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ACE254A-9E78-DA3E-0C94-AC0DBFDFA07B}"/>
              </a:ext>
            </a:extLst>
          </p:cNvPr>
          <p:cNvGrpSpPr/>
          <p:nvPr/>
        </p:nvGrpSpPr>
        <p:grpSpPr>
          <a:xfrm>
            <a:off x="3938430" y="4238764"/>
            <a:ext cx="2675387" cy="957739"/>
            <a:chOff x="3934999" y="4218284"/>
            <a:chExt cx="2675387" cy="9577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749993F-E4CF-106F-DA9B-B4E177A58DF7}"/>
                    </a:ext>
                  </a:extLst>
                </p:cNvPr>
                <p:cNvSpPr txBox="1"/>
                <p:nvPr/>
              </p:nvSpPr>
              <p:spPr>
                <a:xfrm>
                  <a:off x="3934999" y="4218284"/>
                  <a:ext cx="591900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749993F-E4CF-106F-DA9B-B4E177A58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999" y="4218284"/>
                  <a:ext cx="591900" cy="937259"/>
                </a:xfrm>
                <a:prstGeom prst="rect">
                  <a:avLst/>
                </a:prstGeom>
                <a:blipFill>
                  <a:blip r:embed="rId16"/>
                  <a:stretch>
                    <a:fillRect l="-23711" r="-8247" b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4ECD2A-C7A5-7294-B467-4C0FE6803A21}"/>
                    </a:ext>
                  </a:extLst>
                </p:cNvPr>
                <p:cNvSpPr txBox="1"/>
                <p:nvPr/>
              </p:nvSpPr>
              <p:spPr>
                <a:xfrm>
                  <a:off x="4717538" y="4238764"/>
                  <a:ext cx="1892848" cy="93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ko-KR"/>
                  </a:defPPr>
                  <a:lvl1pPr algn="ctr">
                    <a:lnSpc>
                      <a:spcPct val="120000"/>
                    </a:lnSpc>
                    <a:defRPr sz="3200" b="1" spc="-300">
                      <a:solidFill>
                        <a:srgbClr val="FD5214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또</m:t>
                        </m:r>
                        <m:r>
                          <a:rPr lang="ko-KR" altLang="en-US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는</m:t>
                        </m:r>
                        <m:r>
                          <a:rPr lang="en-US" altLang="ko-K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ko-K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𝟓𝟖</m:t>
                            </m:r>
                          </m:num>
                          <m:den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4ECD2A-C7A5-7294-B467-4C0FE6803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538" y="4238764"/>
                  <a:ext cx="1892848" cy="937259"/>
                </a:xfrm>
                <a:prstGeom prst="rect">
                  <a:avLst/>
                </a:prstGeom>
                <a:blipFill>
                  <a:blip r:embed="rId17"/>
                  <a:stretch>
                    <a:fillRect b="-52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62164CF4-4336-178E-C3BB-C618AC0896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202866" y="260923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90CA011-A62F-FDE4-A4F4-DDC336A5F1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78349" y="457861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6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F058F68-52A6-0E73-7A91-6395C50B2793}"/>
              </a:ext>
            </a:extLst>
          </p:cNvPr>
          <p:cNvGrpSpPr/>
          <p:nvPr/>
        </p:nvGrpSpPr>
        <p:grpSpPr>
          <a:xfrm>
            <a:off x="70338" y="285750"/>
            <a:ext cx="12051324" cy="6286500"/>
            <a:chOff x="0" y="333375"/>
            <a:chExt cx="12051324" cy="6286500"/>
          </a:xfrm>
          <a:solidFill>
            <a:schemeClr val="bg1"/>
          </a:solidFill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4C8BA336-3339-4019-A257-28B78C933A5A}"/>
                </a:ext>
              </a:extLst>
            </p:cNvPr>
            <p:cNvSpPr/>
            <p:nvPr/>
          </p:nvSpPr>
          <p:spPr>
            <a:xfrm>
              <a:off x="0" y="333375"/>
              <a:ext cx="12051324" cy="6286500"/>
            </a:xfrm>
            <a:prstGeom prst="roundRect">
              <a:avLst>
                <a:gd name="adj" fmla="val 8805"/>
              </a:avLst>
            </a:prstGeom>
            <a:grpFill/>
            <a:ln w="38100">
              <a:solidFill>
                <a:srgbClr val="3F97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20000"/>
                </a:lnSpc>
              </a:pPr>
              <a:endParaRPr lang="ko-KR" altLang="en-US" b="1" spc="-300"/>
            </a:p>
          </p:txBody>
        </p:sp>
        <p:pic>
          <p:nvPicPr>
            <p:cNvPr id="3" name="그림 2">
              <a:hlinkClick r:id="rId2" action="ppaction://hlinksldjump"/>
              <a:extLst>
                <a:ext uri="{FF2B5EF4-FFF2-40B4-BE49-F238E27FC236}">
                  <a16:creationId xmlns:a16="http://schemas.microsoft.com/office/drawing/2014/main" id="{AEE421D6-E8C3-17F7-AC9D-D27D3FA3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7211" y="583302"/>
              <a:ext cx="360000" cy="360000"/>
            </a:xfrm>
            <a:prstGeom prst="rect">
              <a:avLst/>
            </a:prstGeom>
            <a:grpFill/>
            <a:effectLst/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B1575AA-7C92-4083-9535-70D4CA14E4A5}"/>
              </a:ext>
            </a:extLst>
          </p:cNvPr>
          <p:cNvGrpSpPr/>
          <p:nvPr/>
        </p:nvGrpSpPr>
        <p:grpSpPr>
          <a:xfrm>
            <a:off x="3591163" y="2510038"/>
            <a:ext cx="5009674" cy="1837924"/>
            <a:chOff x="3591163" y="3102698"/>
            <a:chExt cx="5009674" cy="183792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A849637-7D07-407B-9D23-DD4DDD7EB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1163" y="3140968"/>
              <a:ext cx="5009674" cy="17996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87774D-3C0B-4100-9B85-EA73DD3C0FE7}"/>
                </a:ext>
              </a:extLst>
            </p:cNvPr>
            <p:cNvSpPr txBox="1"/>
            <p:nvPr/>
          </p:nvSpPr>
          <p:spPr>
            <a:xfrm>
              <a:off x="4452447" y="3102698"/>
              <a:ext cx="3289709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b="1" spc="-300" dirty="0"/>
                <a:t>월별 건우가 읽은 책의 수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332AFB-5841-4627-B31E-5A16E05BAD0E}"/>
                </a:ext>
              </a:extLst>
            </p:cNvPr>
            <p:cNvSpPr txBox="1"/>
            <p:nvPr/>
          </p:nvSpPr>
          <p:spPr>
            <a:xfrm>
              <a:off x="3614284" y="3760224"/>
              <a:ext cx="1638453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b="1" spc="-300" dirty="0"/>
                <a:t>월</a:t>
              </a:r>
              <a:r>
                <a:rPr lang="en-US" altLang="ko-KR" sz="2400" b="1" spc="-300" dirty="0"/>
                <a:t>(</a:t>
              </a:r>
              <a:r>
                <a:rPr lang="ko-KR" altLang="en-US" sz="2400" b="1" spc="-300" dirty="0"/>
                <a:t>월</a:t>
              </a:r>
              <a:r>
                <a:rPr lang="en-US" altLang="ko-KR" sz="2400" b="1" spc="-300" dirty="0"/>
                <a:t>)</a:t>
              </a:r>
              <a:endParaRPr lang="ko-KR" altLang="en-US" sz="2400" b="1" spc="-3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020D15-DC3B-418F-8091-CCCF5E28236E}"/>
                </a:ext>
              </a:extLst>
            </p:cNvPr>
            <p:cNvSpPr txBox="1"/>
            <p:nvPr/>
          </p:nvSpPr>
          <p:spPr>
            <a:xfrm>
              <a:off x="5277084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3</a:t>
              </a:r>
              <a:endParaRPr lang="ko-KR" altLang="en-US" sz="2400" b="1" spc="-3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93990C-307C-4E66-B1A8-9C62FF2577E1}"/>
                </a:ext>
              </a:extLst>
            </p:cNvPr>
            <p:cNvSpPr txBox="1"/>
            <p:nvPr/>
          </p:nvSpPr>
          <p:spPr>
            <a:xfrm>
              <a:off x="6095936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4</a:t>
              </a:r>
              <a:endParaRPr lang="ko-KR" altLang="en-US" sz="2400" b="1" spc="-3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A56D9-069B-4F0C-B1E5-46BC1D9BF585}"/>
                </a:ext>
              </a:extLst>
            </p:cNvPr>
            <p:cNvSpPr txBox="1"/>
            <p:nvPr/>
          </p:nvSpPr>
          <p:spPr>
            <a:xfrm>
              <a:off x="6923241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5</a:t>
              </a:r>
              <a:endParaRPr lang="ko-KR" altLang="en-US" sz="2400" b="1" spc="-3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0877B9-45AC-4832-84F5-D28DD16A2D09}"/>
                </a:ext>
              </a:extLst>
            </p:cNvPr>
            <p:cNvSpPr txBox="1"/>
            <p:nvPr/>
          </p:nvSpPr>
          <p:spPr>
            <a:xfrm>
              <a:off x="7747540" y="3760224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6</a:t>
              </a:r>
              <a:endParaRPr lang="ko-KR" altLang="en-US" sz="2400" b="1" spc="-3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D8E94A-257D-42BE-9FEC-29E78C6C7CCC}"/>
                </a:ext>
              </a:extLst>
            </p:cNvPr>
            <p:cNvSpPr txBox="1"/>
            <p:nvPr/>
          </p:nvSpPr>
          <p:spPr>
            <a:xfrm>
              <a:off x="3614284" y="4382311"/>
              <a:ext cx="1638453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b="1" spc="-300" dirty="0"/>
                <a:t>책 수</a:t>
              </a:r>
              <a:r>
                <a:rPr lang="en-US" altLang="ko-KR" sz="2400" b="1" spc="-300" dirty="0"/>
                <a:t>(</a:t>
              </a:r>
              <a:r>
                <a:rPr lang="ko-KR" altLang="en-US" sz="2400" b="1" spc="-300" dirty="0"/>
                <a:t>권</a:t>
              </a:r>
              <a:r>
                <a:rPr lang="en-US" altLang="ko-KR" sz="2400" b="1" spc="-300" dirty="0"/>
                <a:t>)</a:t>
              </a:r>
              <a:endParaRPr lang="ko-KR" altLang="en-US" sz="2400" b="1" spc="-3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B33B30-5D81-4BA5-A559-CE311D3CD11D}"/>
                </a:ext>
              </a:extLst>
            </p:cNvPr>
            <p:cNvSpPr txBox="1"/>
            <p:nvPr/>
          </p:nvSpPr>
          <p:spPr>
            <a:xfrm>
              <a:off x="5277084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6</a:t>
              </a:r>
              <a:endParaRPr lang="ko-KR" altLang="en-US" sz="2400" b="1" spc="-3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328F75-490E-445F-B43F-DF1E7A0CF9F2}"/>
                </a:ext>
              </a:extLst>
            </p:cNvPr>
            <p:cNvSpPr txBox="1"/>
            <p:nvPr/>
          </p:nvSpPr>
          <p:spPr>
            <a:xfrm>
              <a:off x="6095936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8</a:t>
              </a:r>
              <a:endParaRPr lang="ko-KR" altLang="en-US" sz="2400" b="1" spc="-3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139089-50CE-4686-B45C-94B583D4D58F}"/>
                </a:ext>
              </a:extLst>
            </p:cNvPr>
            <p:cNvSpPr txBox="1"/>
            <p:nvPr/>
          </p:nvSpPr>
          <p:spPr>
            <a:xfrm>
              <a:off x="6923241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10</a:t>
              </a:r>
              <a:endParaRPr lang="ko-KR" altLang="en-US" sz="2400" b="1" spc="-3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C1F94D-A55B-4824-82DF-08926AFC971D}"/>
                </a:ext>
              </a:extLst>
            </p:cNvPr>
            <p:cNvSpPr txBox="1"/>
            <p:nvPr/>
          </p:nvSpPr>
          <p:spPr>
            <a:xfrm>
              <a:off x="7747540" y="4382311"/>
              <a:ext cx="818916" cy="511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400" b="1" spc="-300" dirty="0"/>
                <a:t>15</a:t>
              </a:r>
              <a:endParaRPr lang="ko-KR" altLang="en-US" sz="2400" b="1" spc="-3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974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B84890-6C24-F795-3981-19AFC69CB4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7" name="사각형: 둥근 모서리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DA360FB1-A8BB-F26E-B73D-DDDC245B28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8" name="사각형: 둥근 모서리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CAFCC75B-C92E-55B3-84F0-6B2A5A16579F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9EF0307-9FA2-4887-9AC6-FE590A55B46E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표를 보고 꺾은선그래프로 나타내어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순서도: 연결자 49">
            <a:extLst>
              <a:ext uri="{FF2B5EF4-FFF2-40B4-BE49-F238E27FC236}">
                <a16:creationId xmlns:a16="http://schemas.microsoft.com/office/drawing/2014/main" id="{CA66CD39-35C7-48EB-BED5-17D5F1ED70FC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pic>
        <p:nvPicPr>
          <p:cNvPr id="52" name="그림 51">
            <a:hlinkClick r:id="rId6" action="ppaction://hlinksldjump"/>
            <a:extLst>
              <a:ext uri="{FF2B5EF4-FFF2-40B4-BE49-F238E27FC236}">
                <a16:creationId xmlns:a16="http://schemas.microsoft.com/office/drawing/2014/main" id="{CA3D4FCC-A354-4232-BFE2-F17A13074E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4" y="1459494"/>
            <a:ext cx="1265400" cy="47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6252CF9-B9AF-4E20-A0AA-C35D511D2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881" y="2235497"/>
            <a:ext cx="4952238" cy="3816287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11F41213-9621-40FB-A6B4-9B88D96B05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014845" y="367997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D72EF0E1-C473-328E-5CCD-57254F7B01E4}"/>
              </a:ext>
            </a:extLst>
          </p:cNvPr>
          <p:cNvGrpSpPr/>
          <p:nvPr/>
        </p:nvGrpSpPr>
        <p:grpSpPr>
          <a:xfrm>
            <a:off x="3071664" y="2204864"/>
            <a:ext cx="5330873" cy="3398845"/>
            <a:chOff x="3071664" y="2204864"/>
            <a:chExt cx="5330873" cy="3398845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C0AE9BD5-CB30-45AD-8995-ACEAC2F8A6D2}"/>
                </a:ext>
              </a:extLst>
            </p:cNvPr>
            <p:cNvGrpSpPr/>
            <p:nvPr/>
          </p:nvGrpSpPr>
          <p:grpSpPr>
            <a:xfrm>
              <a:off x="3575720" y="2781573"/>
              <a:ext cx="4826817" cy="2822136"/>
              <a:chOff x="3575720" y="2781573"/>
              <a:chExt cx="4826817" cy="2822136"/>
            </a:xfrm>
          </p:grpSpPr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CF0E5B16-0FB6-4C5F-AEFB-7548EEF0A8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0045" y="4059832"/>
                <a:ext cx="720000" cy="266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타원 59">
                <a:extLst>
                  <a:ext uri="{FF2B5EF4-FFF2-40B4-BE49-F238E27FC236}">
                    <a16:creationId xmlns:a16="http://schemas.microsoft.com/office/drawing/2014/main" id="{C7AE4F37-7831-4D1F-96EB-C151FFE3C0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2896" y="4276431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75EB08-0DE1-47FD-8BCA-09B548868399}"/>
                  </a:ext>
                </a:extLst>
              </p:cNvPr>
              <p:cNvSpPr txBox="1"/>
              <p:nvPr/>
            </p:nvSpPr>
            <p:spPr>
              <a:xfrm>
                <a:off x="3820495" y="2943562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권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E0B0A02-50CD-479D-A118-4B72F3533D1F}"/>
                  </a:ext>
                </a:extLst>
              </p:cNvPr>
              <p:cNvSpPr txBox="1"/>
              <p:nvPr/>
            </p:nvSpPr>
            <p:spPr>
              <a:xfrm>
                <a:off x="4512164" y="4156794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5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9C0AC8-3549-492D-8708-0C459F178A6D}"/>
                  </a:ext>
                </a:extLst>
              </p:cNvPr>
              <p:cNvSpPr txBox="1"/>
              <p:nvPr/>
            </p:nvSpPr>
            <p:spPr>
              <a:xfrm>
                <a:off x="4446847" y="3473677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10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232C9A3-156C-45EA-B944-02EA324E3B5F}"/>
                  </a:ext>
                </a:extLst>
              </p:cNvPr>
              <p:cNvSpPr txBox="1"/>
              <p:nvPr/>
            </p:nvSpPr>
            <p:spPr>
              <a:xfrm>
                <a:off x="4446847" y="278157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15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2BC4EFD-0560-4707-97E7-EC512F8F0E8F}"/>
                  </a:ext>
                </a:extLst>
              </p:cNvPr>
              <p:cNvSpPr txBox="1"/>
              <p:nvPr/>
            </p:nvSpPr>
            <p:spPr>
              <a:xfrm>
                <a:off x="5381218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3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C7EE19-2130-4DBA-9200-C3DA1024F47E}"/>
                  </a:ext>
                </a:extLst>
              </p:cNvPr>
              <p:cNvSpPr txBox="1"/>
              <p:nvPr/>
            </p:nvSpPr>
            <p:spPr>
              <a:xfrm>
                <a:off x="6096909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4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087B9E9-5F33-42B2-A8E4-6DADF093CE44}"/>
                  </a:ext>
                </a:extLst>
              </p:cNvPr>
              <p:cNvSpPr txBox="1"/>
              <p:nvPr/>
            </p:nvSpPr>
            <p:spPr>
              <a:xfrm>
                <a:off x="6822827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5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EA65590-0355-4ECF-9781-CFAA6149ED5D}"/>
                  </a:ext>
                </a:extLst>
              </p:cNvPr>
              <p:cNvSpPr txBox="1"/>
              <p:nvPr/>
            </p:nvSpPr>
            <p:spPr>
              <a:xfrm>
                <a:off x="7530090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6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8586310-3469-4F7E-9BCB-BA4050BFBAE1}"/>
                  </a:ext>
                </a:extLst>
              </p:cNvPr>
              <p:cNvSpPr txBox="1"/>
              <p:nvPr/>
            </p:nvSpPr>
            <p:spPr>
              <a:xfrm>
                <a:off x="3575720" y="5046983"/>
                <a:ext cx="1080120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</a:t>
                </a:r>
                <a:endParaRPr lang="en-US" altLang="ko-KR" sz="2400" dirty="0">
                  <a:solidFill>
                    <a:srgbClr val="FF0000"/>
                  </a:solidFill>
                </a:endParaRPr>
              </a:p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책의 수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1141686-1EFE-4581-BCBD-E6A1A0B1D960}"/>
                  </a:ext>
                </a:extLst>
              </p:cNvPr>
              <p:cNvSpPr txBox="1"/>
              <p:nvPr/>
            </p:nvSpPr>
            <p:spPr>
              <a:xfrm>
                <a:off x="4446847" y="5444680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월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F0D305-6C12-48C8-9B45-6989D12F3393}"/>
                  </a:ext>
                </a:extLst>
              </p:cNvPr>
              <p:cNvSpPr txBox="1"/>
              <p:nvPr/>
            </p:nvSpPr>
            <p:spPr>
              <a:xfrm>
                <a:off x="7898481" y="5444680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rgbClr val="FF0000"/>
                    </a:solidFill>
                  </a:rPr>
                  <a:t>       월</a:t>
                </a:r>
              </a:p>
            </p:txBody>
          </p:sp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1D78C65E-23C0-4CFF-A7BB-BB8DCA3415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3078" y="3784277"/>
                <a:ext cx="720000" cy="266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id="{690A1AE6-DB78-476C-92BB-6491291BD6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4966" y="3096212"/>
                <a:ext cx="712800" cy="676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8E6791B7-4429-4916-ABDD-B6281A39D8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0417" y="4001885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737E0AF1-0A93-465F-9258-FF4D91B3C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9922" y="3726556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2C51C0C9-B316-4858-84BF-2FEF278F9C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32825" y="3037229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9566358F-1813-456E-81BA-CD32A043AA9D}"/>
                </a:ext>
              </a:extLst>
            </p:cNvPr>
            <p:cNvSpPr/>
            <p:nvPr/>
          </p:nvSpPr>
          <p:spPr>
            <a:xfrm>
              <a:off x="3071664" y="2204864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</p:grpSp>
      <p:grpSp>
        <p:nvGrpSpPr>
          <p:cNvPr id="11" name="그룹 30">
            <a:extLst>
              <a:ext uri="{FF2B5EF4-FFF2-40B4-BE49-F238E27FC236}">
                <a16:creationId xmlns:a16="http://schemas.microsoft.com/office/drawing/2014/main" id="{ED4D23FB-6B66-24F5-A741-5115D03D250F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4" name="그룹 26">
              <a:extLst>
                <a:ext uri="{FF2B5EF4-FFF2-40B4-BE49-F238E27FC236}">
                  <a16:creationId xmlns:a16="http://schemas.microsoft.com/office/drawing/2014/main" id="{B43B6998-B95A-0CBB-97F8-18142B758A32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571882A2-7258-767A-322E-B4ED8119E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769FC4DD-52CE-AD45-5163-2E48B0240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ACC1AED1-DBE6-B8A3-2037-F8401DD7D1D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90BD6B9-954C-2C08-7B15-9C074BC7F6E3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꺾은선그래프</a:t>
            </a:r>
          </a:p>
        </p:txBody>
      </p:sp>
    </p:spTree>
    <p:extLst>
      <p:ext uri="{BB962C8B-B14F-4D97-AF65-F5344CB8AC3E}">
        <p14:creationId xmlns:p14="http://schemas.microsoft.com/office/powerpoint/2010/main" val="32470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F058F68-52A6-0E73-7A91-6395C50B2793}"/>
              </a:ext>
            </a:extLst>
          </p:cNvPr>
          <p:cNvGrpSpPr/>
          <p:nvPr/>
        </p:nvGrpSpPr>
        <p:grpSpPr>
          <a:xfrm>
            <a:off x="70338" y="285750"/>
            <a:ext cx="12051324" cy="6286500"/>
            <a:chOff x="0" y="333375"/>
            <a:chExt cx="12051324" cy="6286500"/>
          </a:xfrm>
          <a:solidFill>
            <a:schemeClr val="bg1"/>
          </a:solidFill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4C8BA336-3339-4019-A257-28B78C933A5A}"/>
                </a:ext>
              </a:extLst>
            </p:cNvPr>
            <p:cNvSpPr/>
            <p:nvPr/>
          </p:nvSpPr>
          <p:spPr>
            <a:xfrm>
              <a:off x="0" y="333375"/>
              <a:ext cx="12051324" cy="6286500"/>
            </a:xfrm>
            <a:prstGeom prst="roundRect">
              <a:avLst>
                <a:gd name="adj" fmla="val 8805"/>
              </a:avLst>
            </a:prstGeom>
            <a:grpFill/>
            <a:ln w="38100">
              <a:solidFill>
                <a:srgbClr val="3F97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20000"/>
                </a:lnSpc>
              </a:pPr>
              <a:endParaRPr lang="ko-KR" altLang="en-US" b="1" spc="-300"/>
            </a:p>
          </p:txBody>
        </p:sp>
        <p:pic>
          <p:nvPicPr>
            <p:cNvPr id="3" name="그림 2">
              <a:hlinkClick r:id="rId2" action="ppaction://hlinksldjump"/>
              <a:extLst>
                <a:ext uri="{FF2B5EF4-FFF2-40B4-BE49-F238E27FC236}">
                  <a16:creationId xmlns:a16="http://schemas.microsoft.com/office/drawing/2014/main" id="{AEE421D6-E8C3-17F7-AC9D-D27D3FA3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7211" y="583302"/>
              <a:ext cx="360000" cy="360000"/>
            </a:xfrm>
            <a:prstGeom prst="rect">
              <a:avLst/>
            </a:prstGeom>
            <a:grpFill/>
            <a:effectLst/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5D2123B-5E1F-42C1-8788-21704EB0E2BF}"/>
              </a:ext>
            </a:extLst>
          </p:cNvPr>
          <p:cNvGrpSpPr/>
          <p:nvPr/>
        </p:nvGrpSpPr>
        <p:grpSpPr>
          <a:xfrm>
            <a:off x="3591297" y="1520857"/>
            <a:ext cx="4980822" cy="3816287"/>
            <a:chOff x="3591297" y="2235497"/>
            <a:chExt cx="4980822" cy="3816287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330DBE5F-6095-4C1D-B269-5F2E9871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881" y="2235497"/>
              <a:ext cx="4952238" cy="3816287"/>
            </a:xfrm>
            <a:prstGeom prst="rect">
              <a:avLst/>
            </a:prstGeom>
          </p:spPr>
        </p:pic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F83DA03-8DEB-45AF-AE7A-52174CB627F4}"/>
                </a:ext>
              </a:extLst>
            </p:cNvPr>
            <p:cNvGrpSpPr/>
            <p:nvPr/>
          </p:nvGrpSpPr>
          <p:grpSpPr>
            <a:xfrm>
              <a:off x="3591297" y="2781573"/>
              <a:ext cx="4811240" cy="2822136"/>
              <a:chOff x="3591297" y="2781573"/>
              <a:chExt cx="4811240" cy="2822136"/>
            </a:xfrm>
          </p:grpSpPr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5EEB108F-7706-4408-BFEF-59AF2F4C8C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0045" y="4059832"/>
                <a:ext cx="720000" cy="266400"/>
              </a:xfrm>
              <a:prstGeom prst="line">
                <a:avLst/>
              </a:prstGeom>
              <a:ln w="38100">
                <a:solidFill>
                  <a:srgbClr val="A98EC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579D52E8-23FA-4B5A-B714-05FDE17FE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2896" y="4276431"/>
                <a:ext cx="108000" cy="108000"/>
              </a:xfrm>
              <a:prstGeom prst="ellipse">
                <a:avLst/>
              </a:prstGeom>
              <a:solidFill>
                <a:srgbClr val="7649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ABC9EA-55EB-481E-BDE5-D5C1D5A30B9C}"/>
                  </a:ext>
                </a:extLst>
              </p:cNvPr>
              <p:cNvSpPr txBox="1"/>
              <p:nvPr/>
            </p:nvSpPr>
            <p:spPr>
              <a:xfrm>
                <a:off x="3820495" y="2943562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권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720EB7-C1CF-49CD-846C-6D5005D8A61B}"/>
                  </a:ext>
                </a:extLst>
              </p:cNvPr>
              <p:cNvSpPr txBox="1"/>
              <p:nvPr/>
            </p:nvSpPr>
            <p:spPr>
              <a:xfrm>
                <a:off x="4512164" y="4156794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5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86FDA89-B308-4CE5-B320-44F6D7A32C2C}"/>
                  </a:ext>
                </a:extLst>
              </p:cNvPr>
              <p:cNvSpPr txBox="1"/>
              <p:nvPr/>
            </p:nvSpPr>
            <p:spPr>
              <a:xfrm>
                <a:off x="4446847" y="3473677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10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4A05FCD-2764-472A-9A39-09354DF740D6}"/>
                  </a:ext>
                </a:extLst>
              </p:cNvPr>
              <p:cNvSpPr txBox="1"/>
              <p:nvPr/>
            </p:nvSpPr>
            <p:spPr>
              <a:xfrm>
                <a:off x="4446847" y="278157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15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F0E17C-B485-4B09-A2CE-F76504B2C836}"/>
                  </a:ext>
                </a:extLst>
              </p:cNvPr>
              <p:cNvSpPr txBox="1"/>
              <p:nvPr/>
            </p:nvSpPr>
            <p:spPr>
              <a:xfrm>
                <a:off x="5381218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3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5C7EF9-D7A6-4E0F-849B-7814AA80E61D}"/>
                  </a:ext>
                </a:extLst>
              </p:cNvPr>
              <p:cNvSpPr txBox="1"/>
              <p:nvPr/>
            </p:nvSpPr>
            <p:spPr>
              <a:xfrm>
                <a:off x="6096909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4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5E1F70-DF7B-4324-BABE-97935290E384}"/>
                  </a:ext>
                </a:extLst>
              </p:cNvPr>
              <p:cNvSpPr txBox="1"/>
              <p:nvPr/>
            </p:nvSpPr>
            <p:spPr>
              <a:xfrm>
                <a:off x="6822827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5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EC8801-E98F-4DBD-A5DA-F9322BE5789C}"/>
                  </a:ext>
                </a:extLst>
              </p:cNvPr>
              <p:cNvSpPr txBox="1"/>
              <p:nvPr/>
            </p:nvSpPr>
            <p:spPr>
              <a:xfrm>
                <a:off x="7530090" y="5046983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6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AB512C-8CA5-469B-B443-18C4F6073390}"/>
                  </a:ext>
                </a:extLst>
              </p:cNvPr>
              <p:cNvSpPr txBox="1"/>
              <p:nvPr/>
            </p:nvSpPr>
            <p:spPr>
              <a:xfrm>
                <a:off x="3591297" y="5046983"/>
                <a:ext cx="1064543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</a:t>
                </a:r>
                <a:endParaRPr lang="en-US" altLang="ko-KR" sz="2400" dirty="0">
                  <a:solidFill>
                    <a:schemeClr val="tx1"/>
                  </a:solidFill>
                </a:endParaRPr>
              </a:p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책의 수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AE408A-C23B-4932-B3BB-1BFD8711350C}"/>
                  </a:ext>
                </a:extLst>
              </p:cNvPr>
              <p:cNvSpPr txBox="1"/>
              <p:nvPr/>
            </p:nvSpPr>
            <p:spPr>
              <a:xfrm>
                <a:off x="4446847" y="5444680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월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882EFF-7CA4-45BB-9F59-6957A64CF303}"/>
                  </a:ext>
                </a:extLst>
              </p:cNvPr>
              <p:cNvSpPr txBox="1"/>
              <p:nvPr/>
            </p:nvSpPr>
            <p:spPr>
              <a:xfrm>
                <a:off x="7898481" y="5444680"/>
                <a:ext cx="504056" cy="159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r>
                  <a:rPr lang="ko-KR" altLang="en-US" sz="2400" dirty="0">
                    <a:solidFill>
                      <a:schemeClr val="tx1"/>
                    </a:solidFill>
                  </a:rPr>
                  <a:t>       월</a:t>
                </a:r>
              </a:p>
            </p:txBody>
          </p: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085D9F2B-B39D-4F44-B201-D6314B0DD0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3078" y="3784277"/>
                <a:ext cx="720000" cy="266400"/>
              </a:xfrm>
              <a:prstGeom prst="line">
                <a:avLst/>
              </a:prstGeom>
              <a:ln w="38100">
                <a:solidFill>
                  <a:srgbClr val="A98EC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5A7A37D1-B649-4618-993A-CC5B8CBE54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4966" y="3096212"/>
                <a:ext cx="712800" cy="676800"/>
              </a:xfrm>
              <a:prstGeom prst="line">
                <a:avLst/>
              </a:prstGeom>
              <a:ln w="38100">
                <a:solidFill>
                  <a:srgbClr val="A98EC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0FBE38D1-DAD2-495B-84E2-68888CB3A3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0417" y="4001885"/>
                <a:ext cx="108000" cy="108000"/>
              </a:xfrm>
              <a:prstGeom prst="ellipse">
                <a:avLst/>
              </a:prstGeom>
              <a:solidFill>
                <a:srgbClr val="7649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8F519899-0416-46AD-BAEF-85454C0FC5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9922" y="3726556"/>
                <a:ext cx="108000" cy="108000"/>
              </a:xfrm>
              <a:prstGeom prst="ellipse">
                <a:avLst/>
              </a:prstGeom>
              <a:solidFill>
                <a:srgbClr val="7649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1C5C6024-EE8A-43A1-907E-672EB753A5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32825" y="3037229"/>
                <a:ext cx="108000" cy="108000"/>
              </a:xfrm>
              <a:prstGeom prst="ellipse">
                <a:avLst/>
              </a:prstGeom>
              <a:solidFill>
                <a:srgbClr val="7649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39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31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45FC33E4-02AD-3FF0-EDB1-B8D86DF75B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67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EE881FDF-02EF-2FF4-286B-9C3E08969172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B689A1A1-1D39-B2AE-CF41-139B04631AB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E88EE4A-A903-45BC-9A54-338586FD3390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꺾은선그래프를 보고 글을 완성해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순서도: 연결자 32">
            <a:extLst>
              <a:ext uri="{FF2B5EF4-FFF2-40B4-BE49-F238E27FC236}">
                <a16:creationId xmlns:a16="http://schemas.microsoft.com/office/drawing/2014/main" id="{BC1DB2C7-E489-46A5-A928-879AC00FB69E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03EBE6D-8500-476C-9EBA-5CC6D9BCDC2E}"/>
              </a:ext>
            </a:extLst>
          </p:cNvPr>
          <p:cNvSpPr/>
          <p:nvPr/>
        </p:nvSpPr>
        <p:spPr>
          <a:xfrm>
            <a:off x="2327466" y="2359450"/>
            <a:ext cx="7950726" cy="2941758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graphicFrame>
        <p:nvGraphicFramePr>
          <p:cNvPr id="37" name="표 9">
            <a:extLst>
              <a:ext uri="{FF2B5EF4-FFF2-40B4-BE49-F238E27FC236}">
                <a16:creationId xmlns:a16="http://schemas.microsoft.com/office/drawing/2014/main" id="{9303FCF5-F84F-468D-AFEB-41EE2879D731}"/>
              </a:ext>
            </a:extLst>
          </p:cNvPr>
          <p:cNvGraphicFramePr>
            <a:graphicFrameLocks noGrp="1"/>
          </p:cNvGraphicFramePr>
          <p:nvPr/>
        </p:nvGraphicFramePr>
        <p:xfrm>
          <a:off x="2775111" y="2564904"/>
          <a:ext cx="7320195" cy="219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0195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건우가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월부터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월까지 읽은 책은 매월</a:t>
                      </a:r>
                      <a:endParaRPr lang="en-US" altLang="ko-KR" sz="3200" spc="-300" dirty="0">
                        <a:solidFill>
                          <a:schemeClr val="tx1"/>
                        </a:solidFill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(  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늘어나고 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줄어들고  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있습니다</a:t>
                      </a:r>
                      <a:r>
                        <a:rPr lang="en-US" altLang="ko-KR" sz="3200" spc="-3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3200" spc="-300" dirty="0">
                          <a:solidFill>
                            <a:schemeClr val="tx1"/>
                          </a:solidFill>
                        </a:rPr>
                        <a:t>앞으로 건우는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38" name="타원 37">
            <a:extLst>
              <a:ext uri="{FF2B5EF4-FFF2-40B4-BE49-F238E27FC236}">
                <a16:creationId xmlns:a16="http://schemas.microsoft.com/office/drawing/2014/main" id="{B583046E-DF88-47D8-B1DA-6551CD4D56E0}"/>
              </a:ext>
            </a:extLst>
          </p:cNvPr>
          <p:cNvSpPr>
            <a:spLocks noChangeAspect="1"/>
          </p:cNvSpPr>
          <p:nvPr/>
        </p:nvSpPr>
        <p:spPr>
          <a:xfrm>
            <a:off x="3058666" y="3439758"/>
            <a:ext cx="1795570" cy="589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199576D5-892B-4EC4-8798-EC162D18E1CD}"/>
              </a:ext>
            </a:extLst>
          </p:cNvPr>
          <p:cNvCxnSpPr>
            <a:cxnSpLocks/>
          </p:cNvCxnSpPr>
          <p:nvPr/>
        </p:nvCxnSpPr>
        <p:spPr>
          <a:xfrm>
            <a:off x="4064974" y="4755795"/>
            <a:ext cx="570343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3279EDE-2514-D736-8D3C-C4B0651D5004}"/>
              </a:ext>
            </a:extLst>
          </p:cNvPr>
          <p:cNvGrpSpPr/>
          <p:nvPr/>
        </p:nvGrpSpPr>
        <p:grpSpPr>
          <a:xfrm>
            <a:off x="4043835" y="4105452"/>
            <a:ext cx="5861641" cy="661976"/>
            <a:chOff x="4043835" y="4105452"/>
            <a:chExt cx="5861641" cy="66197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51E638-97BE-4656-83D1-C35C0365A313}"/>
                </a:ext>
              </a:extLst>
            </p:cNvPr>
            <p:cNvSpPr txBox="1"/>
            <p:nvPr/>
          </p:nvSpPr>
          <p:spPr>
            <a:xfrm>
              <a:off x="4043835" y="4105452"/>
              <a:ext cx="5861641" cy="66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ko-KR" altLang="en-US" sz="3200" b="1" spc="-300" dirty="0">
                  <a:solidFill>
                    <a:srgbClr val="FF0000"/>
                  </a:solidFill>
                </a:rPr>
                <a:t>     더 많은 책을 읽을 것입니다</a:t>
              </a:r>
              <a:r>
                <a:rPr lang="en-US" altLang="ko-KR" sz="3200" b="1" spc="-300" dirty="0">
                  <a:solidFill>
                    <a:srgbClr val="FF0000"/>
                  </a:solidFill>
                </a:rPr>
                <a:t>.</a:t>
              </a:r>
              <a:endParaRPr lang="ko-KR" altLang="en-US" sz="3200" spc="-300" dirty="0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33EE00B-2043-4057-BC1E-25515F5DD2B3}"/>
                </a:ext>
              </a:extLst>
            </p:cNvPr>
            <p:cNvSpPr/>
            <p:nvPr/>
          </p:nvSpPr>
          <p:spPr>
            <a:xfrm>
              <a:off x="4121620" y="4197500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A264AAA1-B2B8-4F93-B532-E5CCD6CE7E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24739" y="3287022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AB11E6C-7F19-4455-BAEB-FEE05D277E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7656" y="4175975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그림 10">
            <a:hlinkClick r:id="rId7" action="ppaction://hlinksldjump"/>
            <a:extLst>
              <a:ext uri="{FF2B5EF4-FFF2-40B4-BE49-F238E27FC236}">
                <a16:creationId xmlns:a16="http://schemas.microsoft.com/office/drawing/2014/main" id="{9C862E0D-CEE4-9453-B68E-24F042BC8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29" y="1474389"/>
            <a:ext cx="1501493" cy="494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그룹 30">
            <a:extLst>
              <a:ext uri="{FF2B5EF4-FFF2-40B4-BE49-F238E27FC236}">
                <a16:creationId xmlns:a16="http://schemas.microsoft.com/office/drawing/2014/main" id="{44A5DDE6-0AC5-105A-DCCE-28DFC8513CA5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4" name="그룹 26">
              <a:extLst>
                <a:ext uri="{FF2B5EF4-FFF2-40B4-BE49-F238E27FC236}">
                  <a16:creationId xmlns:a16="http://schemas.microsoft.com/office/drawing/2014/main" id="{1D73461B-7749-7A11-AEC5-F6081A9C587C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A8327DD9-D877-DCF4-F243-DDB70632D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7" name="그림 28">
                <a:extLst>
                  <a:ext uri="{FF2B5EF4-FFF2-40B4-BE49-F238E27FC236}">
                    <a16:creationId xmlns:a16="http://schemas.microsoft.com/office/drawing/2014/main" id="{3845D83B-EA2E-592C-3C7C-223C68A8E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F3F56592-3481-4DAA-58FD-268D360DBBC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C9F1D2-63DB-809F-B254-99803CE23F06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꺾은선그래프</a:t>
            </a:r>
          </a:p>
        </p:txBody>
      </p:sp>
    </p:spTree>
    <p:extLst>
      <p:ext uri="{BB962C8B-B14F-4D97-AF65-F5344CB8AC3E}">
        <p14:creationId xmlns:p14="http://schemas.microsoft.com/office/powerpoint/2010/main" val="19152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46D871E-7FB6-49CE-8F18-EB730EB2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21" y="2846245"/>
            <a:ext cx="4966335" cy="2917984"/>
          </a:xfrm>
          <a:prstGeom prst="rect">
            <a:avLst/>
          </a:prstGeom>
        </p:spPr>
      </p:pic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2AECC9E-5446-867F-F2EE-DA171FA22253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98DE27CB-0164-899C-DC99-62E469C07390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09BECD-E0CB-C64F-2AB9-BABB4F8876EA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F7A2786A-72DE-5EC2-59EC-E3FBDBFF2D13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E5802E-5150-8F07-7719-A636B9D729B5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7" name="그림 4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06458C-A28A-B9C3-F2D7-7ADF200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그림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986BD0-2559-8CCB-C4C5-25F52A2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2FC6C2-47D6-F9E2-A28D-8C396D5D2ACF}"/>
              </a:ext>
            </a:extLst>
          </p:cNvPr>
          <p:cNvSpPr txBox="1"/>
          <p:nvPr/>
        </p:nvSpPr>
        <p:spPr>
          <a:xfrm>
            <a:off x="6672065" y="3556332"/>
            <a:ext cx="5093520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삼각형을            쪽으로        칸 밀었습니다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5306A91C-B0D1-87A8-CDAA-85D27B18C950}"/>
              </a:ext>
            </a:extLst>
          </p:cNvPr>
          <p:cNvSpPr/>
          <p:nvPr/>
        </p:nvSpPr>
        <p:spPr>
          <a:xfrm>
            <a:off x="8297521" y="3658562"/>
            <a:ext cx="1073320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F1CFFB-54A7-FD0E-38D6-66DB08F4D83C}"/>
              </a:ext>
            </a:extLst>
          </p:cNvPr>
          <p:cNvSpPr txBox="1"/>
          <p:nvPr/>
        </p:nvSpPr>
        <p:spPr>
          <a:xfrm>
            <a:off x="8349621" y="3653332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ko-KR" altLang="en-US" dirty="0">
                <a:solidFill>
                  <a:srgbClr val="FF0000"/>
                </a:solidFill>
              </a:rPr>
              <a:t>오른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9458994D-939E-B7FF-5987-9475F9A25C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91935" y="372412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E21EEB2-239B-6931-ED53-655E79DFDAFA}"/>
              </a:ext>
            </a:extLst>
          </p:cNvPr>
          <p:cNvSpPr/>
          <p:nvPr/>
        </p:nvSpPr>
        <p:spPr>
          <a:xfrm>
            <a:off x="10658188" y="3658562"/>
            <a:ext cx="66599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7472B0-BF06-24C4-D919-26FD718EFB7C}"/>
              </a:ext>
            </a:extLst>
          </p:cNvPr>
          <p:cNvSpPr txBox="1"/>
          <p:nvPr/>
        </p:nvSpPr>
        <p:spPr>
          <a:xfrm>
            <a:off x="10687362" y="3653332"/>
            <a:ext cx="59102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DDE9653-DAD6-3440-89B5-70143ADBA7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48938" y="372412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675E9622-0883-AA09-0B9B-2B0DC7E31ECA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4" name="사각형: 둥근 모서리 33">
              <a:hlinkClick r:id="rId7" action="ppaction://hlinksldjump"/>
              <a:extLst>
                <a:ext uri="{FF2B5EF4-FFF2-40B4-BE49-F238E27FC236}">
                  <a16:creationId xmlns:a16="http://schemas.microsoft.com/office/drawing/2014/main" id="{AE49C3DF-AAB0-3DEC-4998-F933E6ED38F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5" name="사각형: 둥근 모서리 34">
              <a:hlinkClick r:id="rId8" action="ppaction://hlinksldjump"/>
              <a:extLst>
                <a:ext uri="{FF2B5EF4-FFF2-40B4-BE49-F238E27FC236}">
                  <a16:creationId xmlns:a16="http://schemas.microsoft.com/office/drawing/2014/main" id="{FAC78C64-08D5-FED4-0463-05368129ABA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6A67AC-73EC-9F7B-4978-18C30AF43D1C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밀기 전과 민 후의 도형을 보고     안에 알맞은 말이나 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CB8C72C-0E32-170C-FDF3-9B2C2C2322F9}"/>
              </a:ext>
            </a:extLst>
          </p:cNvPr>
          <p:cNvSpPr>
            <a:spLocks noChangeAspect="1"/>
          </p:cNvSpPr>
          <p:nvPr/>
        </p:nvSpPr>
        <p:spPr>
          <a:xfrm>
            <a:off x="7132446" y="1490781"/>
            <a:ext cx="381600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AC019B0-A50C-54A1-3B4D-805347D30A0B}"/>
              </a:ext>
            </a:extLst>
          </p:cNvPr>
          <p:cNvGrpSpPr/>
          <p:nvPr/>
        </p:nvGrpSpPr>
        <p:grpSpPr>
          <a:xfrm>
            <a:off x="2124462" y="5019708"/>
            <a:ext cx="3752701" cy="561277"/>
            <a:chOff x="6604918" y="4299928"/>
            <a:chExt cx="3752701" cy="5612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FD014E-225B-2EBD-71D6-370D10DAEDD9}"/>
                </a:ext>
              </a:extLst>
            </p:cNvPr>
            <p:cNvSpPr txBox="1"/>
            <p:nvPr/>
          </p:nvSpPr>
          <p:spPr>
            <a:xfrm>
              <a:off x="6604918" y="4299928"/>
              <a:ext cx="1177589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ko-KR" altLang="en-US" sz="2400" b="1" spc="-3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밀기 전</a:t>
              </a:r>
              <a:endParaRPr kumimoji="0" lang="ko-KR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B103B2-E4A3-2EE0-C9DA-F44BBE27EA12}"/>
                </a:ext>
              </a:extLst>
            </p:cNvPr>
            <p:cNvSpPr txBox="1"/>
            <p:nvPr/>
          </p:nvSpPr>
          <p:spPr>
            <a:xfrm>
              <a:off x="9180030" y="4299928"/>
              <a:ext cx="1177589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ko-KR" altLang="en-US" sz="2400" b="1" spc="-3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민 후</a:t>
              </a:r>
              <a:endParaRPr kumimoji="0" lang="ko-KR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2" name="그룹 30">
            <a:extLst>
              <a:ext uri="{FF2B5EF4-FFF2-40B4-BE49-F238E27FC236}">
                <a16:creationId xmlns:a16="http://schemas.microsoft.com/office/drawing/2014/main" id="{F37998A4-1651-2214-605B-82A86A2964BB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1" name="그룹 26">
              <a:extLst>
                <a:ext uri="{FF2B5EF4-FFF2-40B4-BE49-F238E27FC236}">
                  <a16:creationId xmlns:a16="http://schemas.microsoft.com/office/drawing/2014/main" id="{EE50C1BE-54A6-2AC2-9AAA-1C1456FBAAEB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4DE79F0D-A07C-194C-EAAB-AF989C1FE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2" name="그림 28">
                <a:extLst>
                  <a:ext uri="{FF2B5EF4-FFF2-40B4-BE49-F238E27FC236}">
                    <a16:creationId xmlns:a16="http://schemas.microsoft.com/office/drawing/2014/main" id="{E98DBA16-333F-FD0C-0999-725B3CE92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1A6B41-FFE0-5CD8-39C0-A687840E8C12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B988BB4-4AAA-2781-2F61-DCE76B283423}"/>
              </a:ext>
            </a:extLst>
          </p:cNvPr>
          <p:cNvSpPr txBox="1"/>
          <p:nvPr/>
        </p:nvSpPr>
        <p:spPr>
          <a:xfrm>
            <a:off x="9370842" y="263353"/>
            <a:ext cx="27363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평면도형의 이동</a:t>
            </a:r>
          </a:p>
        </p:txBody>
      </p:sp>
    </p:spTree>
    <p:extLst>
      <p:ext uri="{BB962C8B-B14F-4D97-AF65-F5344CB8AC3E}">
        <p14:creationId xmlns:p14="http://schemas.microsoft.com/office/powerpoint/2010/main" val="29299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656097F-3E1F-45FB-9410-09E622A2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94" y="2854343"/>
            <a:ext cx="6043517" cy="2565464"/>
          </a:xfrm>
          <a:prstGeom prst="rect">
            <a:avLst/>
          </a:prstGeom>
        </p:spPr>
      </p:pic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5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6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B28B55-C590-E9EB-63AB-C83F15BB4FD4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이동 전과 이동 후의 점을 보고     안에 알맞은 수를 써넣으세요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D7F1863-C400-E123-9F50-528AC18271CC}"/>
              </a:ext>
            </a:extLst>
          </p:cNvPr>
          <p:cNvGrpSpPr/>
          <p:nvPr/>
        </p:nvGrpSpPr>
        <p:grpSpPr>
          <a:xfrm>
            <a:off x="2899655" y="4202426"/>
            <a:ext cx="3196345" cy="1043668"/>
            <a:chOff x="2899655" y="4202426"/>
            <a:chExt cx="3196345" cy="10436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A25D9E-08B5-669E-9A51-C58C826A180F}"/>
                </a:ext>
              </a:extLst>
            </p:cNvPr>
            <p:cNvSpPr txBox="1"/>
            <p:nvPr/>
          </p:nvSpPr>
          <p:spPr>
            <a:xfrm>
              <a:off x="2899655" y="4202426"/>
              <a:ext cx="1177589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ko-KR" altLang="en-US" sz="2400" b="1" spc="-3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이동 전</a:t>
              </a:r>
              <a:endParaRPr kumimoji="0" lang="ko-KR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EA090F-4118-B886-FEF8-CF88DCDC028E}"/>
                </a:ext>
              </a:extLst>
            </p:cNvPr>
            <p:cNvSpPr txBox="1"/>
            <p:nvPr/>
          </p:nvSpPr>
          <p:spPr>
            <a:xfrm>
              <a:off x="4918411" y="4684817"/>
              <a:ext cx="1177589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ko-KR" altLang="en-US" sz="2400" b="1" spc="-3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이동 후</a:t>
              </a:r>
              <a:endParaRPr kumimoji="0" lang="ko-KR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580CE3-D879-76D5-61D5-5A2BF7679D0C}"/>
              </a:ext>
            </a:extLst>
          </p:cNvPr>
          <p:cNvSpPr txBox="1"/>
          <p:nvPr/>
        </p:nvSpPr>
        <p:spPr>
          <a:xfrm>
            <a:off x="7731431" y="2941703"/>
            <a:ext cx="4040193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점을 오른쪽으로        칸</a:t>
            </a:r>
            <a:endParaRPr kumimoji="0" lang="en-US" altLang="ko-KR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ko-KR" altLang="en-US" sz="3200" b="1" spc="-3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이동하고</a:t>
            </a:r>
            <a:r>
              <a:rPr lang="en-US" altLang="ko-KR" sz="3200" b="1" spc="-3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3200" b="1" spc="-3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아래쪽으로</a:t>
            </a:r>
            <a:endParaRPr lang="en-US" altLang="ko-KR" sz="3200" b="1" spc="-3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칸 이동했습니다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4BBC444-F3F1-6EBC-24A2-57B2305F2416}"/>
              </a:ext>
            </a:extLst>
          </p:cNvPr>
          <p:cNvSpPr/>
          <p:nvPr/>
        </p:nvSpPr>
        <p:spPr>
          <a:xfrm>
            <a:off x="10541754" y="3043933"/>
            <a:ext cx="66599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92D9F9-1D60-4247-404C-44A54BADF709}"/>
              </a:ext>
            </a:extLst>
          </p:cNvPr>
          <p:cNvSpPr txBox="1"/>
          <p:nvPr/>
        </p:nvSpPr>
        <p:spPr>
          <a:xfrm>
            <a:off x="10561597" y="3038703"/>
            <a:ext cx="59102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3FB6A8F-9F6D-9B06-B965-6151B5A4CC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632504" y="310950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FEABE90-7AFF-06F9-DD7A-945351766B02}"/>
              </a:ext>
            </a:extLst>
          </p:cNvPr>
          <p:cNvSpPr/>
          <p:nvPr/>
        </p:nvSpPr>
        <p:spPr>
          <a:xfrm>
            <a:off x="7768755" y="4491757"/>
            <a:ext cx="66599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539B5-9F79-8976-04A2-03CDED85057E}"/>
              </a:ext>
            </a:extLst>
          </p:cNvPr>
          <p:cNvSpPr txBox="1"/>
          <p:nvPr/>
        </p:nvSpPr>
        <p:spPr>
          <a:xfrm>
            <a:off x="7788598" y="4486527"/>
            <a:ext cx="59102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787DAFC-5DB5-FB1B-CBD0-CD5D71B3C3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59505" y="455732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FB38CC0-32C7-0C3D-8AED-BA945ED9A2A1}"/>
              </a:ext>
            </a:extLst>
          </p:cNvPr>
          <p:cNvSpPr>
            <a:spLocks noChangeAspect="1"/>
          </p:cNvSpPr>
          <p:nvPr/>
        </p:nvSpPr>
        <p:spPr>
          <a:xfrm>
            <a:off x="7132446" y="1490781"/>
            <a:ext cx="381600" cy="3813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그룹 30">
            <a:extLst>
              <a:ext uri="{FF2B5EF4-FFF2-40B4-BE49-F238E27FC236}">
                <a16:creationId xmlns:a16="http://schemas.microsoft.com/office/drawing/2014/main" id="{AEB31A53-EEA4-973F-FBEC-9F49356F7E4A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48C35EDA-D0DE-9CC6-AC44-6258E33FAF99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32" name="그래픽 60">
                <a:extLst>
                  <a:ext uri="{FF2B5EF4-FFF2-40B4-BE49-F238E27FC236}">
                    <a16:creationId xmlns:a16="http://schemas.microsoft.com/office/drawing/2014/main" id="{56C195CD-5A0B-FFDB-25EB-9890E68F5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33" name="그림 28">
                <a:extLst>
                  <a:ext uri="{FF2B5EF4-FFF2-40B4-BE49-F238E27FC236}">
                    <a16:creationId xmlns:a16="http://schemas.microsoft.com/office/drawing/2014/main" id="{4343FA2C-3764-19E3-ACF6-10769D5A9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6D397F-07C0-E5E5-D212-5812F7E91965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3D368F5-4178-CC12-4BA8-BB79639281F7}"/>
              </a:ext>
            </a:extLst>
          </p:cNvPr>
          <p:cNvSpPr txBox="1"/>
          <p:nvPr/>
        </p:nvSpPr>
        <p:spPr>
          <a:xfrm>
            <a:off x="9370842" y="263353"/>
            <a:ext cx="27363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평면도형의 이동</a:t>
            </a:r>
          </a:p>
        </p:txBody>
      </p:sp>
    </p:spTree>
    <p:extLst>
      <p:ext uri="{BB962C8B-B14F-4D97-AF65-F5344CB8AC3E}">
        <p14:creationId xmlns:p14="http://schemas.microsoft.com/office/powerpoint/2010/main" val="14853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D70CF9D-065F-4CA8-80AF-29572E8B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172" y="2987869"/>
            <a:ext cx="4875657" cy="1563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도형을 시계 방향으로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90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˚만큼 돌렸을 때의 도형을 그려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6D15C819-E0D2-67A8-B6CB-906FDE372CD5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25" name="사각형: 둥근 모서리 124">
              <a:hlinkClick r:id="rId5" action="ppaction://hlinksldjump"/>
              <a:extLst>
                <a:ext uri="{FF2B5EF4-FFF2-40B4-BE49-F238E27FC236}">
                  <a16:creationId xmlns:a16="http://schemas.microsoft.com/office/drawing/2014/main" id="{2BBB0BE3-E071-362A-2027-58EAB6177EA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6" name="사각형: 둥근 모서리 125">
              <a:hlinkClick r:id="rId6" action="ppaction://hlinksldjump"/>
              <a:extLst>
                <a:ext uri="{FF2B5EF4-FFF2-40B4-BE49-F238E27FC236}">
                  <a16:creationId xmlns:a16="http://schemas.microsoft.com/office/drawing/2014/main" id="{4A291053-49B8-2474-2899-076BCA4933A9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B86A9CB-4AD8-25EA-1EA9-AAD103A1B8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55640" y="1977460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2903A04E-2F24-84ED-6198-12EDC62D8133}"/>
              </a:ext>
            </a:extLst>
          </p:cNvPr>
          <p:cNvGrpSpPr/>
          <p:nvPr/>
        </p:nvGrpSpPr>
        <p:grpSpPr>
          <a:xfrm>
            <a:off x="7025855" y="3028155"/>
            <a:ext cx="1479277" cy="1491058"/>
            <a:chOff x="6699622" y="3006725"/>
            <a:chExt cx="1479277" cy="1491058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5B55E3A-366D-72C5-F9D0-512D134FB327}"/>
                </a:ext>
              </a:extLst>
            </p:cNvPr>
            <p:cNvCxnSpPr>
              <a:cxnSpLocks/>
            </p:cNvCxnSpPr>
            <p:nvPr/>
          </p:nvCxnSpPr>
          <p:spPr>
            <a:xfrm>
              <a:off x="6699622" y="3006725"/>
              <a:ext cx="14760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88CB3AA-9EAD-7939-DF63-23C24CF3C0E9}"/>
                </a:ext>
              </a:extLst>
            </p:cNvPr>
            <p:cNvCxnSpPr/>
            <p:nvPr/>
          </p:nvCxnSpPr>
          <p:spPr>
            <a:xfrm>
              <a:off x="6699622" y="3006725"/>
              <a:ext cx="0" cy="49428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F182A16-935E-F7A7-E0AC-61767F6FA54C}"/>
                </a:ext>
              </a:extLst>
            </p:cNvPr>
            <p:cNvCxnSpPr/>
            <p:nvPr/>
          </p:nvCxnSpPr>
          <p:spPr>
            <a:xfrm>
              <a:off x="8178899" y="3006725"/>
              <a:ext cx="0" cy="49428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87EE5C30-2A79-D9EB-C4DE-C7C5AA7AA1DE}"/>
                </a:ext>
              </a:extLst>
            </p:cNvPr>
            <p:cNvCxnSpPr/>
            <p:nvPr/>
          </p:nvCxnSpPr>
          <p:spPr>
            <a:xfrm>
              <a:off x="6699622" y="3504183"/>
              <a:ext cx="476498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4D3273E5-293E-C413-C24D-668F6668838A}"/>
                </a:ext>
              </a:extLst>
            </p:cNvPr>
            <p:cNvCxnSpPr/>
            <p:nvPr/>
          </p:nvCxnSpPr>
          <p:spPr>
            <a:xfrm>
              <a:off x="7699124" y="3504183"/>
              <a:ext cx="476498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C432B3DA-7EA8-6225-E3D4-8736D04C87E0}"/>
                </a:ext>
              </a:extLst>
            </p:cNvPr>
            <p:cNvCxnSpPr/>
            <p:nvPr/>
          </p:nvCxnSpPr>
          <p:spPr>
            <a:xfrm>
              <a:off x="7182470" y="3504183"/>
              <a:ext cx="0" cy="9900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54F6C18-7C07-1A7E-E97E-24222BA9A399}"/>
                </a:ext>
              </a:extLst>
            </p:cNvPr>
            <p:cNvCxnSpPr/>
            <p:nvPr/>
          </p:nvCxnSpPr>
          <p:spPr>
            <a:xfrm>
              <a:off x="7680176" y="3504183"/>
              <a:ext cx="0" cy="9900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AC6C35B9-9BE3-6F76-52D2-6D18AB765D67}"/>
                </a:ext>
              </a:extLst>
            </p:cNvPr>
            <p:cNvCxnSpPr/>
            <p:nvPr/>
          </p:nvCxnSpPr>
          <p:spPr>
            <a:xfrm>
              <a:off x="7185645" y="4497783"/>
              <a:ext cx="476498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30">
            <a:extLst>
              <a:ext uri="{FF2B5EF4-FFF2-40B4-BE49-F238E27FC236}">
                <a16:creationId xmlns:a16="http://schemas.microsoft.com/office/drawing/2014/main" id="{6754A11A-ACB7-91E6-33B3-53BF23036BF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28" name="그룹 26">
              <a:extLst>
                <a:ext uri="{FF2B5EF4-FFF2-40B4-BE49-F238E27FC236}">
                  <a16:creationId xmlns:a16="http://schemas.microsoft.com/office/drawing/2014/main" id="{9C3A8AD0-9878-F911-6EC0-E00371F9F36E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32" name="그래픽 60">
                <a:extLst>
                  <a:ext uri="{FF2B5EF4-FFF2-40B4-BE49-F238E27FC236}">
                    <a16:creationId xmlns:a16="http://schemas.microsoft.com/office/drawing/2014/main" id="{D6B309EA-BFB1-9074-57B3-404B44221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33" name="그림 28">
                <a:extLst>
                  <a:ext uri="{FF2B5EF4-FFF2-40B4-BE49-F238E27FC236}">
                    <a16:creationId xmlns:a16="http://schemas.microsoft.com/office/drawing/2014/main" id="{A6FEB31A-28E9-971F-2D85-A56AD04C5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48FDFB-2ECB-10F8-AB6B-8E2DB55E5900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543879D-77F0-4D21-5228-0FCCF83539F1}"/>
              </a:ext>
            </a:extLst>
          </p:cNvPr>
          <p:cNvSpPr txBox="1"/>
          <p:nvPr/>
        </p:nvSpPr>
        <p:spPr>
          <a:xfrm>
            <a:off x="9370842" y="263353"/>
            <a:ext cx="27363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평면도형의 이동</a:t>
            </a:r>
          </a:p>
        </p:txBody>
      </p:sp>
    </p:spTree>
    <p:extLst>
      <p:ext uri="{BB962C8B-B14F-4D97-AF65-F5344CB8AC3E}">
        <p14:creationId xmlns:p14="http://schemas.microsoft.com/office/powerpoint/2010/main" val="31237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5F33F7E-5FE1-4CD2-A6BD-3D97772F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37" y="2987483"/>
            <a:ext cx="6809327" cy="15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도형을 주어진 방향으로 각각 뒤집었을 때의 도형을 그려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35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440AAE0-7D61-6DB4-1794-7D8297E25A9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3" name="사각형: 둥근 모서리 42">
              <a:hlinkClick r:id="rId5" action="ppaction://hlinksldjump"/>
              <a:extLst>
                <a:ext uri="{FF2B5EF4-FFF2-40B4-BE49-F238E27FC236}">
                  <a16:creationId xmlns:a16="http://schemas.microsoft.com/office/drawing/2014/main" id="{1F7A7DC4-38A1-76A3-F735-42B800441C73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1" name="사각형: 둥근 모서리 50">
              <a:hlinkClick r:id="rId6" action="ppaction://hlinksldjump"/>
              <a:extLst>
                <a:ext uri="{FF2B5EF4-FFF2-40B4-BE49-F238E27FC236}">
                  <a16:creationId xmlns:a16="http://schemas.microsoft.com/office/drawing/2014/main" id="{52BF683F-BA3B-8F78-AAE7-8A5EEABF9617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60A261-3E4D-3295-1A65-46B2CA5B5642}"/>
              </a:ext>
            </a:extLst>
          </p:cNvPr>
          <p:cNvGrpSpPr/>
          <p:nvPr/>
        </p:nvGrpSpPr>
        <p:grpSpPr>
          <a:xfrm>
            <a:off x="7987258" y="3015028"/>
            <a:ext cx="1478869" cy="1479547"/>
            <a:chOff x="7994401" y="3015028"/>
            <a:chExt cx="1478869" cy="1479547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220609E8-F2CC-85CF-AD55-E307D35FF411}"/>
                </a:ext>
              </a:extLst>
            </p:cNvPr>
            <p:cNvCxnSpPr/>
            <p:nvPr/>
          </p:nvCxnSpPr>
          <p:spPr>
            <a:xfrm>
              <a:off x="7994401" y="3016251"/>
              <a:ext cx="0" cy="14760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F559AFF-CA3C-D488-88D4-883C588B7A5E}"/>
                </a:ext>
              </a:extLst>
            </p:cNvPr>
            <p:cNvCxnSpPr/>
            <p:nvPr/>
          </p:nvCxnSpPr>
          <p:spPr>
            <a:xfrm>
              <a:off x="7994401" y="4494575"/>
              <a:ext cx="14688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A3C4F28-AE6F-6E1F-D9E9-34B8E9CAF7B0}"/>
                </a:ext>
              </a:extLst>
            </p:cNvPr>
            <p:cNvCxnSpPr>
              <a:cxnSpLocks/>
            </p:cNvCxnSpPr>
            <p:nvPr/>
          </p:nvCxnSpPr>
          <p:spPr>
            <a:xfrm>
              <a:off x="7994401" y="3015028"/>
              <a:ext cx="9792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BCA77F72-B996-A163-5753-5E066AD8308C}"/>
                </a:ext>
              </a:extLst>
            </p:cNvPr>
            <p:cNvCxnSpPr>
              <a:cxnSpLocks/>
            </p:cNvCxnSpPr>
            <p:nvPr/>
          </p:nvCxnSpPr>
          <p:spPr>
            <a:xfrm>
              <a:off x="9473270" y="4019350"/>
              <a:ext cx="0" cy="4716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0EA80D18-CF70-67E8-E3A8-E33B7EA8BEAE}"/>
                </a:ext>
              </a:extLst>
            </p:cNvPr>
            <p:cNvCxnSpPr/>
            <p:nvPr/>
          </p:nvCxnSpPr>
          <p:spPr>
            <a:xfrm>
              <a:off x="8985934" y="3017409"/>
              <a:ext cx="486000" cy="990036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78C4D06-B820-08E8-4B43-44E60EAAAF06}"/>
              </a:ext>
            </a:extLst>
          </p:cNvPr>
          <p:cNvGrpSpPr/>
          <p:nvPr/>
        </p:nvGrpSpPr>
        <p:grpSpPr>
          <a:xfrm>
            <a:off x="2721721" y="3015028"/>
            <a:ext cx="1478869" cy="1479547"/>
            <a:chOff x="7994401" y="3015028"/>
            <a:chExt cx="1478869" cy="1479547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0AC3B052-EDCF-3B62-90A0-8E68429B3B40}"/>
                </a:ext>
              </a:extLst>
            </p:cNvPr>
            <p:cNvCxnSpPr/>
            <p:nvPr/>
          </p:nvCxnSpPr>
          <p:spPr>
            <a:xfrm>
              <a:off x="7994401" y="3016251"/>
              <a:ext cx="0" cy="14760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11F15871-EE16-3900-F928-3D079B524EA8}"/>
                </a:ext>
              </a:extLst>
            </p:cNvPr>
            <p:cNvCxnSpPr/>
            <p:nvPr/>
          </p:nvCxnSpPr>
          <p:spPr>
            <a:xfrm>
              <a:off x="7994401" y="4494575"/>
              <a:ext cx="14688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A91A994C-8A85-C439-C090-AB9FC6CD5C14}"/>
                </a:ext>
              </a:extLst>
            </p:cNvPr>
            <p:cNvCxnSpPr>
              <a:cxnSpLocks/>
            </p:cNvCxnSpPr>
            <p:nvPr/>
          </p:nvCxnSpPr>
          <p:spPr>
            <a:xfrm>
              <a:off x="7994401" y="3015028"/>
              <a:ext cx="9792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4026739A-5C74-2167-7A85-AC91396281A7}"/>
                </a:ext>
              </a:extLst>
            </p:cNvPr>
            <p:cNvCxnSpPr>
              <a:cxnSpLocks/>
            </p:cNvCxnSpPr>
            <p:nvPr/>
          </p:nvCxnSpPr>
          <p:spPr>
            <a:xfrm>
              <a:off x="9473270" y="4019350"/>
              <a:ext cx="0" cy="4716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8A435C13-E533-89D1-CF15-6DAB064465A4}"/>
                </a:ext>
              </a:extLst>
            </p:cNvPr>
            <p:cNvCxnSpPr/>
            <p:nvPr/>
          </p:nvCxnSpPr>
          <p:spPr>
            <a:xfrm>
              <a:off x="8985934" y="3017409"/>
              <a:ext cx="486000" cy="990036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4085361D-7FA0-7F41-2C15-0B3EC0E527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82341" y="3488481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CE854347-F76B-461D-B478-2EE5A857A2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46070" y="3488481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그룹 30">
            <a:extLst>
              <a:ext uri="{FF2B5EF4-FFF2-40B4-BE49-F238E27FC236}">
                <a16:creationId xmlns:a16="http://schemas.microsoft.com/office/drawing/2014/main" id="{A3A76B9B-1EAF-555F-4AEC-091BBC779E37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22" name="그룹 26">
              <a:extLst>
                <a:ext uri="{FF2B5EF4-FFF2-40B4-BE49-F238E27FC236}">
                  <a16:creationId xmlns:a16="http://schemas.microsoft.com/office/drawing/2014/main" id="{297E5995-4A6A-6B8E-6D64-595E7B42B16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5" name="그래픽 60">
                <a:extLst>
                  <a:ext uri="{FF2B5EF4-FFF2-40B4-BE49-F238E27FC236}">
                    <a16:creationId xmlns:a16="http://schemas.microsoft.com/office/drawing/2014/main" id="{35E08466-E4EF-97E1-99DC-5D88616F7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8" name="그림 28">
                <a:extLst>
                  <a:ext uri="{FF2B5EF4-FFF2-40B4-BE49-F238E27FC236}">
                    <a16:creationId xmlns:a16="http://schemas.microsoft.com/office/drawing/2014/main" id="{F695E81C-4536-9498-7B91-B25A2F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D48273-A0C6-3498-C01C-D81859EB6B88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07F527-102C-D15D-0938-5DABA7D028BA}"/>
              </a:ext>
            </a:extLst>
          </p:cNvPr>
          <p:cNvSpPr txBox="1"/>
          <p:nvPr/>
        </p:nvSpPr>
        <p:spPr>
          <a:xfrm>
            <a:off x="9370842" y="263353"/>
            <a:ext cx="27363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평면도형의 이동</a:t>
            </a:r>
          </a:p>
        </p:txBody>
      </p:sp>
    </p:spTree>
    <p:extLst>
      <p:ext uri="{BB962C8B-B14F-4D97-AF65-F5344CB8AC3E}">
        <p14:creationId xmlns:p14="http://schemas.microsoft.com/office/powerpoint/2010/main" val="15091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216992-0284-4447-B8E1-49A07E91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73" y="1431663"/>
            <a:ext cx="4476750" cy="3714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56167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주어진 도형을 설명과 같이 뒤집었을 때 방향이 나머지 사람들과 다른 사람의 이름을 써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36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896DE1-70BD-CE5F-4723-5CE9DE42B59C}"/>
              </a:ext>
            </a:extLst>
          </p:cNvPr>
          <p:cNvSpPr txBox="1"/>
          <p:nvPr/>
        </p:nvSpPr>
        <p:spPr>
          <a:xfrm>
            <a:off x="8673742" y="5479256"/>
            <a:ext cx="3266047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55FC8-284D-49A2-1611-F7BCD0F105EA}"/>
              </a:ext>
            </a:extLst>
          </p:cNvPr>
          <p:cNvSpPr txBox="1"/>
          <p:nvPr/>
        </p:nvSpPr>
        <p:spPr>
          <a:xfrm>
            <a:off x="8825674" y="5548066"/>
            <a:ext cx="2886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정후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C2F40E8-D714-3434-375D-EF9E666230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89781" y="5562586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B84890-6C24-F795-3981-19AFC69CB4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7" name="사각형: 둥근 모서리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DA360FB1-A8BB-F26E-B73D-DDDC245B28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8" name="사각형: 둥근 모서리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CAFCC75B-C92E-55B3-84F0-6B2A5A16579F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16035C3-8D3E-3367-6E75-9545DED6C3D3}"/>
              </a:ext>
            </a:extLst>
          </p:cNvPr>
          <p:cNvSpPr>
            <a:spLocks noChangeAspect="1"/>
          </p:cNvSpPr>
          <p:nvPr/>
        </p:nvSpPr>
        <p:spPr>
          <a:xfrm>
            <a:off x="2927648" y="3789040"/>
            <a:ext cx="2217519" cy="2217519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947E6F-68A5-CD2B-A311-4F93AD5C94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069" t="12639" r="13069" b="12641"/>
          <a:stretch/>
        </p:blipFill>
        <p:spPr>
          <a:xfrm>
            <a:off x="3235275" y="4058577"/>
            <a:ext cx="1640364" cy="16403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1DD6D4-90C6-93E6-C722-6A547B0201A8}"/>
              </a:ext>
            </a:extLst>
          </p:cNvPr>
          <p:cNvSpPr txBox="1"/>
          <p:nvPr/>
        </p:nvSpPr>
        <p:spPr>
          <a:xfrm>
            <a:off x="7378327" y="1795137"/>
            <a:ext cx="585589" cy="474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ko-KR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서윤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B9A783-D0BF-FC36-07BC-F9E97DAF344E}"/>
              </a:ext>
            </a:extLst>
          </p:cNvPr>
          <p:cNvSpPr txBox="1"/>
          <p:nvPr/>
        </p:nvSpPr>
        <p:spPr>
          <a:xfrm>
            <a:off x="9178526" y="1561504"/>
            <a:ext cx="2448273" cy="474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오른쪽으로 </a:t>
            </a:r>
            <a:r>
              <a:rPr lang="en-US" altLang="ko-KR" sz="2800" b="1" spc="-300" dirty="0">
                <a:latin typeface="맑은 고딕" panose="020F0502020204030204"/>
                <a:ea typeface="맑은 고딕" panose="020B0503020000020004" pitchFamily="50" charset="-127"/>
              </a:rPr>
              <a:t>2</a:t>
            </a:r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번</a:t>
            </a:r>
            <a:endParaRPr lang="en-US" altLang="ko-KR" sz="2800" b="1" spc="-300" dirty="0">
              <a:latin typeface="맑은 고딕" panose="020F0502020204030204"/>
              <a:ea typeface="맑은 고딕" panose="020B0503020000020004" pitchFamily="50" charset="-127"/>
            </a:endParaRPr>
          </a:p>
          <a:p>
            <a:pPr lvl="0"/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뒤집었습니다</a:t>
            </a:r>
            <a:r>
              <a:rPr lang="en-US" altLang="ko-KR" sz="2800" b="1" spc="-300" dirty="0"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28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B7ED6-7922-BBC3-8C32-BF31E4A8D1E3}"/>
              </a:ext>
            </a:extLst>
          </p:cNvPr>
          <p:cNvSpPr txBox="1"/>
          <p:nvPr/>
        </p:nvSpPr>
        <p:spPr>
          <a:xfrm>
            <a:off x="9178526" y="2862673"/>
            <a:ext cx="2448273" cy="474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왼쪽으로 </a:t>
            </a:r>
            <a:r>
              <a:rPr lang="en-US" altLang="ko-KR" sz="2800" b="1" spc="-300" dirty="0">
                <a:latin typeface="맑은 고딕" panose="020F0502020204030204"/>
                <a:ea typeface="맑은 고딕" panose="020B0503020000020004" pitchFamily="50" charset="-127"/>
              </a:rPr>
              <a:t>3</a:t>
            </a:r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번</a:t>
            </a:r>
            <a:endParaRPr lang="en-US" altLang="ko-KR" sz="2800" b="1" spc="-300" dirty="0">
              <a:latin typeface="맑은 고딕" panose="020F0502020204030204"/>
              <a:ea typeface="맑은 고딕" panose="020B0503020000020004" pitchFamily="50" charset="-127"/>
            </a:endParaRPr>
          </a:p>
          <a:p>
            <a:pPr lvl="0"/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뒤집었습니다</a:t>
            </a:r>
            <a:r>
              <a:rPr lang="en-US" altLang="ko-KR" sz="2800" b="1" spc="-300" dirty="0"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28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87C16D-C2E7-714B-B054-8D09CBCD80A4}"/>
              </a:ext>
            </a:extLst>
          </p:cNvPr>
          <p:cNvSpPr txBox="1"/>
          <p:nvPr/>
        </p:nvSpPr>
        <p:spPr>
          <a:xfrm>
            <a:off x="9178526" y="4135571"/>
            <a:ext cx="2448273" cy="474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위쪽으로 </a:t>
            </a:r>
            <a:r>
              <a:rPr lang="en-US" altLang="ko-KR" sz="2800" b="1" spc="-300" dirty="0">
                <a:latin typeface="맑은 고딕" panose="020F0502020204030204"/>
                <a:ea typeface="맑은 고딕" panose="020B0503020000020004" pitchFamily="50" charset="-127"/>
              </a:rPr>
              <a:t>4</a:t>
            </a:r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번</a:t>
            </a:r>
            <a:endParaRPr lang="en-US" altLang="ko-KR" sz="2800" b="1" spc="-300" dirty="0">
              <a:latin typeface="맑은 고딕" panose="020F0502020204030204"/>
              <a:ea typeface="맑은 고딕" panose="020B0503020000020004" pitchFamily="50" charset="-127"/>
            </a:endParaRPr>
          </a:p>
          <a:p>
            <a:pPr lvl="0"/>
            <a:r>
              <a:rPr lang="ko-KR" altLang="en-US" sz="2800" b="1" spc="-300" dirty="0">
                <a:latin typeface="맑은 고딕" panose="020F0502020204030204"/>
                <a:ea typeface="맑은 고딕" panose="020B0503020000020004" pitchFamily="50" charset="-127"/>
              </a:rPr>
              <a:t>뒤집었습니다</a:t>
            </a:r>
            <a:r>
              <a:rPr lang="en-US" altLang="ko-KR" sz="2800" b="1" spc="-300" dirty="0"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28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D38D95-0EB6-EE71-9082-1DF630A068AF}"/>
              </a:ext>
            </a:extLst>
          </p:cNvPr>
          <p:cNvSpPr txBox="1"/>
          <p:nvPr/>
        </p:nvSpPr>
        <p:spPr>
          <a:xfrm>
            <a:off x="7378327" y="3076346"/>
            <a:ext cx="585589" cy="474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ko-KR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E23A9-E9FB-915E-CCDB-955F0E209E08}"/>
              </a:ext>
            </a:extLst>
          </p:cNvPr>
          <p:cNvSpPr txBox="1"/>
          <p:nvPr/>
        </p:nvSpPr>
        <p:spPr>
          <a:xfrm>
            <a:off x="7378327" y="4359771"/>
            <a:ext cx="585589" cy="474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lang="ko-KR" altLang="en-US" sz="2400" b="1" spc="-300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rPr>
              <a:t>민준</a:t>
            </a:r>
            <a:endParaRPr kumimoji="0" lang="ko-KR" altLang="en-US" sz="2400" b="1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8" name="그룹 30">
            <a:extLst>
              <a:ext uri="{FF2B5EF4-FFF2-40B4-BE49-F238E27FC236}">
                <a16:creationId xmlns:a16="http://schemas.microsoft.com/office/drawing/2014/main" id="{229D5795-B36F-4F25-7B82-DB5473EE255F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2" name="그룹 26">
              <a:extLst>
                <a:ext uri="{FF2B5EF4-FFF2-40B4-BE49-F238E27FC236}">
                  <a16:creationId xmlns:a16="http://schemas.microsoft.com/office/drawing/2014/main" id="{1E30E4CF-39AB-E6B8-6830-B574FDDE61AF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34" name="그래픽 60">
                <a:extLst>
                  <a:ext uri="{FF2B5EF4-FFF2-40B4-BE49-F238E27FC236}">
                    <a16:creationId xmlns:a16="http://schemas.microsoft.com/office/drawing/2014/main" id="{C1A827A9-E967-C5F5-273D-483083DCC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35" name="그림 28">
                <a:extLst>
                  <a:ext uri="{FF2B5EF4-FFF2-40B4-BE49-F238E27FC236}">
                    <a16:creationId xmlns:a16="http://schemas.microsoft.com/office/drawing/2014/main" id="{769FC4B3-03FA-0E39-09AD-929358125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80A334-48E5-2EB6-C677-0C4CE7C1E686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DB766CB-2595-7630-59C0-41B123CD9E8A}"/>
              </a:ext>
            </a:extLst>
          </p:cNvPr>
          <p:cNvSpPr txBox="1"/>
          <p:nvPr/>
        </p:nvSpPr>
        <p:spPr>
          <a:xfrm>
            <a:off x="9370842" y="263353"/>
            <a:ext cx="27363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평면도형의 이동</a:t>
            </a:r>
          </a:p>
        </p:txBody>
      </p:sp>
    </p:spTree>
    <p:extLst>
      <p:ext uri="{BB962C8B-B14F-4D97-AF65-F5344CB8AC3E}">
        <p14:creationId xmlns:p14="http://schemas.microsoft.com/office/powerpoint/2010/main" val="41635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DA8831-F89D-4D6C-912F-529CEEF9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981" y="3009572"/>
            <a:ext cx="4882039" cy="2335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도형을 시계 반대 방향으로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270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˚만큼 돌렸을 때의 도형을 보고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돌리기 전의 도형을 그려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56" name="그림 55">
            <a:extLst>
              <a:ext uri="{FF2B5EF4-FFF2-40B4-BE49-F238E27FC236}">
                <a16:creationId xmlns:a16="http://schemas.microsoft.com/office/drawing/2014/main" id="{FD7680D9-4FE2-56DB-7571-4FF3F63655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48328" y="1982470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6" name="그룹 65">
            <a:extLst>
              <a:ext uri="{FF2B5EF4-FFF2-40B4-BE49-F238E27FC236}">
                <a16:creationId xmlns:a16="http://schemas.microsoft.com/office/drawing/2014/main" id="{45FC33E4-02AD-3FF0-EDB1-B8D86DF75B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67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EE881FDF-02EF-2FF4-286B-9C3E08969172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B689A1A1-1D39-B2AE-CF41-139B04631AB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1D2D840-86F2-FB2B-F3CB-A935C85D5FD1}"/>
              </a:ext>
            </a:extLst>
          </p:cNvPr>
          <p:cNvGrpSpPr/>
          <p:nvPr/>
        </p:nvGrpSpPr>
        <p:grpSpPr>
          <a:xfrm>
            <a:off x="3844621" y="3082925"/>
            <a:ext cx="4658131" cy="561277"/>
            <a:chOff x="3844621" y="3063875"/>
            <a:chExt cx="4658131" cy="561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F86889-C79B-2AD1-F356-6188807DA155}"/>
                </a:ext>
              </a:extLst>
            </p:cNvPr>
            <p:cNvSpPr txBox="1"/>
            <p:nvPr/>
          </p:nvSpPr>
          <p:spPr>
            <a:xfrm>
              <a:off x="3844621" y="3063875"/>
              <a:ext cx="1177589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ko-KR" altLang="en-US" sz="2400" b="1" spc="-30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돌리기 전</a:t>
              </a:r>
              <a:endParaRPr kumimoji="0" lang="ko-KR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89209C-095D-CA15-E67D-AB1819ECF370}"/>
                </a:ext>
              </a:extLst>
            </p:cNvPr>
            <p:cNvSpPr txBox="1"/>
            <p:nvPr/>
          </p:nvSpPr>
          <p:spPr>
            <a:xfrm>
              <a:off x="7325163" y="3063875"/>
              <a:ext cx="1177589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kumimoji="0" lang="ko-KR" altLang="en-US" sz="2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돌린 후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B9557AD-9F7A-F4CA-45DB-D8E7F0769019}"/>
              </a:ext>
            </a:extLst>
          </p:cNvPr>
          <p:cNvGrpSpPr/>
          <p:nvPr/>
        </p:nvGrpSpPr>
        <p:grpSpPr>
          <a:xfrm>
            <a:off x="3694782" y="3826093"/>
            <a:ext cx="1479277" cy="1489122"/>
            <a:chOff x="6699622" y="3006725"/>
            <a:chExt cx="1479277" cy="1489122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AC313925-33F4-F39B-8AA9-87CBB1900C9D}"/>
                </a:ext>
              </a:extLst>
            </p:cNvPr>
            <p:cNvCxnSpPr>
              <a:cxnSpLocks/>
            </p:cNvCxnSpPr>
            <p:nvPr/>
          </p:nvCxnSpPr>
          <p:spPr>
            <a:xfrm>
              <a:off x="6699622" y="3006725"/>
              <a:ext cx="14760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B4AF835A-8D91-D25B-0C95-23BF7F1E0A1D}"/>
                </a:ext>
              </a:extLst>
            </p:cNvPr>
            <p:cNvCxnSpPr/>
            <p:nvPr/>
          </p:nvCxnSpPr>
          <p:spPr>
            <a:xfrm>
              <a:off x="6699622" y="3006725"/>
              <a:ext cx="0" cy="49428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E2DEAF98-E145-2E5B-191A-7EB139BF458F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99" y="3006725"/>
              <a:ext cx="0" cy="14868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6329C1BB-AB9A-DA1B-123E-40A31D87439F}"/>
                </a:ext>
              </a:extLst>
            </p:cNvPr>
            <p:cNvCxnSpPr>
              <a:cxnSpLocks/>
            </p:cNvCxnSpPr>
            <p:nvPr/>
          </p:nvCxnSpPr>
          <p:spPr>
            <a:xfrm>
              <a:off x="6699622" y="3504183"/>
              <a:ext cx="9936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7DA378AC-758F-7EC3-4E4B-D0C122D08923}"/>
                </a:ext>
              </a:extLst>
            </p:cNvPr>
            <p:cNvCxnSpPr>
              <a:cxnSpLocks/>
            </p:cNvCxnSpPr>
            <p:nvPr/>
          </p:nvCxnSpPr>
          <p:spPr>
            <a:xfrm>
              <a:off x="6699622" y="4495551"/>
              <a:ext cx="14760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87EE7A21-2EE4-240F-382D-4BDBD1B1C939}"/>
                </a:ext>
              </a:extLst>
            </p:cNvPr>
            <p:cNvCxnSpPr/>
            <p:nvPr/>
          </p:nvCxnSpPr>
          <p:spPr>
            <a:xfrm>
              <a:off x="6699622" y="4001564"/>
              <a:ext cx="0" cy="49428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FF68F124-6B53-31BB-AE1C-1397D5195BFB}"/>
                </a:ext>
              </a:extLst>
            </p:cNvPr>
            <p:cNvCxnSpPr/>
            <p:nvPr/>
          </p:nvCxnSpPr>
          <p:spPr>
            <a:xfrm>
              <a:off x="7696743" y="3510532"/>
              <a:ext cx="0" cy="48240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B5441E3B-7EAA-E67E-D311-F3D986C65B00}"/>
                </a:ext>
              </a:extLst>
            </p:cNvPr>
            <p:cNvCxnSpPr>
              <a:cxnSpLocks/>
            </p:cNvCxnSpPr>
            <p:nvPr/>
          </p:nvCxnSpPr>
          <p:spPr>
            <a:xfrm>
              <a:off x="6699622" y="3995291"/>
              <a:ext cx="9936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8FDE02F-ABAE-8C68-4A15-1A940A42AB22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2" name="그룹 26">
              <a:extLst>
                <a:ext uri="{FF2B5EF4-FFF2-40B4-BE49-F238E27FC236}">
                  <a16:creationId xmlns:a16="http://schemas.microsoft.com/office/drawing/2014/main" id="{739EDCBD-1478-CC01-5E7A-CA14529569E0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35" name="그래픽 60">
                <a:extLst>
                  <a:ext uri="{FF2B5EF4-FFF2-40B4-BE49-F238E27FC236}">
                    <a16:creationId xmlns:a16="http://schemas.microsoft.com/office/drawing/2014/main" id="{29069EB8-4494-A9E1-AFFF-FBE3D89B7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37" name="그림 28">
                <a:extLst>
                  <a:ext uri="{FF2B5EF4-FFF2-40B4-BE49-F238E27FC236}">
                    <a16:creationId xmlns:a16="http://schemas.microsoft.com/office/drawing/2014/main" id="{8CA6BEFB-E647-F179-BF8B-F8B4558A3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8DFF0A-5175-7624-A9D3-2CA5DF2B45A9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F6B10BB-DB9D-887E-58F4-FB114C4E4AEB}"/>
              </a:ext>
            </a:extLst>
          </p:cNvPr>
          <p:cNvSpPr txBox="1"/>
          <p:nvPr/>
        </p:nvSpPr>
        <p:spPr>
          <a:xfrm>
            <a:off x="9370842" y="263353"/>
            <a:ext cx="27363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평면도형의 이동</a:t>
            </a:r>
          </a:p>
        </p:txBody>
      </p:sp>
    </p:spTree>
    <p:extLst>
      <p:ext uri="{BB962C8B-B14F-4D97-AF65-F5344CB8AC3E}">
        <p14:creationId xmlns:p14="http://schemas.microsoft.com/office/powerpoint/2010/main" val="19685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3CE18-5821-5A5F-1682-B6668401AD16}"/>
                  </a:ext>
                </a:extLst>
              </p:cNvPr>
              <p:cNvSpPr txBox="1"/>
              <p:nvPr/>
            </p:nvSpPr>
            <p:spPr>
              <a:xfrm>
                <a:off x="1343396" y="1412776"/>
                <a:ext cx="10428230" cy="914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계산 결과를 비교하여     안에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&gt;</m:t>
                    </m:r>
                  </m:oMath>
                </a14:m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&lt;</m:t>
                    </m:r>
                    <m:r>
                      <a:rPr kumimoji="0" lang="en-US" altLang="ko-KR" sz="3600" b="1" i="0" u="none" strike="noStrike" kern="1200" cap="none" spc="-30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 </m:t>
                    </m:r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중 알맞은 것을 써넣으세요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3CE18-5821-5A5F-1682-B6668401A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96" y="1412776"/>
                <a:ext cx="10428230" cy="914400"/>
              </a:xfrm>
              <a:prstGeom prst="rect">
                <a:avLst/>
              </a:prstGeom>
              <a:blipFill>
                <a:blip r:embed="rId2"/>
                <a:stretch>
                  <a:fillRect l="-2630" t="-10667" r="-2338" b="-6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6D15C819-E0D2-67A8-B6CB-906FDE372CD5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25" name="사각형: 둥근 모서리 124">
              <a:hlinkClick r:id="rId5" action="ppaction://hlinksldjump"/>
              <a:extLst>
                <a:ext uri="{FF2B5EF4-FFF2-40B4-BE49-F238E27FC236}">
                  <a16:creationId xmlns:a16="http://schemas.microsoft.com/office/drawing/2014/main" id="{2BBB0BE3-E071-362A-2027-58EAB6177EA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6" name="사각형: 둥근 모서리 125">
              <a:hlinkClick r:id="rId6" action="ppaction://hlinksldjump"/>
              <a:extLst>
                <a:ext uri="{FF2B5EF4-FFF2-40B4-BE49-F238E27FC236}">
                  <a16:creationId xmlns:a16="http://schemas.microsoft.com/office/drawing/2014/main" id="{4A291053-49B8-2474-2899-076BCA4933A9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타원 2">
            <a:extLst>
              <a:ext uri="{FF2B5EF4-FFF2-40B4-BE49-F238E27FC236}">
                <a16:creationId xmlns:a16="http://schemas.microsoft.com/office/drawing/2014/main" id="{6C814F2B-F787-33EB-58DE-BE2244FC0D4B}"/>
              </a:ext>
            </a:extLst>
          </p:cNvPr>
          <p:cNvSpPr>
            <a:spLocks noChangeAspect="1"/>
          </p:cNvSpPr>
          <p:nvPr/>
        </p:nvSpPr>
        <p:spPr>
          <a:xfrm>
            <a:off x="5511227" y="1548721"/>
            <a:ext cx="381761" cy="381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표 9">
            <a:extLst>
              <a:ext uri="{FF2B5EF4-FFF2-40B4-BE49-F238E27FC236}">
                <a16:creationId xmlns:a16="http://schemas.microsoft.com/office/drawing/2014/main" id="{EF2A22F8-9D60-4F3F-A690-07CFD09F7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1113"/>
              </p:ext>
            </p:extLst>
          </p:nvPr>
        </p:nvGraphicFramePr>
        <p:xfrm>
          <a:off x="1230236" y="332548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2FEA5E92-0398-A8E8-9AD7-140A58D6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46981"/>
              </p:ext>
            </p:extLst>
          </p:nvPr>
        </p:nvGraphicFramePr>
        <p:xfrm>
          <a:off x="6269962" y="3327686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aphicFrame>
        <p:nvGraphicFramePr>
          <p:cNvPr id="22" name="표 9">
            <a:extLst>
              <a:ext uri="{FF2B5EF4-FFF2-40B4-BE49-F238E27FC236}">
                <a16:creationId xmlns:a16="http://schemas.microsoft.com/office/drawing/2014/main" id="{D7312CC2-CB08-7871-3D21-D64FE39B8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89219"/>
              </p:ext>
            </p:extLst>
          </p:nvPr>
        </p:nvGraphicFramePr>
        <p:xfrm>
          <a:off x="1225705" y="4954861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02927-CD41-1BFC-D18E-F5E7811F3B96}"/>
                  </a:ext>
                </a:extLst>
              </p:cNvPr>
              <p:cNvSpPr txBox="1"/>
              <p:nvPr/>
            </p:nvSpPr>
            <p:spPr>
              <a:xfrm>
                <a:off x="1988762" y="2960096"/>
                <a:ext cx="1638885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𝟑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𝟔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𝟒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𝟔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02927-CD41-1BFC-D18E-F5E7811F3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62" y="2960096"/>
                <a:ext cx="1638885" cy="12508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타원 23">
            <a:extLst>
              <a:ext uri="{FF2B5EF4-FFF2-40B4-BE49-F238E27FC236}">
                <a16:creationId xmlns:a16="http://schemas.microsoft.com/office/drawing/2014/main" id="{C1815D27-7AF0-17DF-8217-924CD51F0869}"/>
              </a:ext>
            </a:extLst>
          </p:cNvPr>
          <p:cNvSpPr>
            <a:spLocks noChangeAspect="1"/>
          </p:cNvSpPr>
          <p:nvPr/>
        </p:nvSpPr>
        <p:spPr>
          <a:xfrm>
            <a:off x="3219798" y="3306155"/>
            <a:ext cx="648272" cy="64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ㅋ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6769B9-BE2C-F3DA-EE4C-12E44731C6B2}"/>
                  </a:ext>
                </a:extLst>
              </p:cNvPr>
              <p:cNvSpPr txBox="1"/>
              <p:nvPr/>
            </p:nvSpPr>
            <p:spPr>
              <a:xfrm>
                <a:off x="3104148" y="3318667"/>
                <a:ext cx="952500" cy="558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6769B9-BE2C-F3DA-EE4C-12E44731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148" y="3318667"/>
                <a:ext cx="952500" cy="558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>
            <a:extLst>
              <a:ext uri="{FF2B5EF4-FFF2-40B4-BE49-F238E27FC236}">
                <a16:creationId xmlns:a16="http://schemas.microsoft.com/office/drawing/2014/main" id="{90D4D692-F9A5-2772-A38C-EF8982CAA0F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01688" y="339237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B47B2E-6271-D9FF-819E-D795B20967DA}"/>
                  </a:ext>
                </a:extLst>
              </p:cNvPr>
              <p:cNvSpPr txBox="1"/>
              <p:nvPr/>
            </p:nvSpPr>
            <p:spPr>
              <a:xfrm>
                <a:off x="4050097" y="2996034"/>
                <a:ext cx="1638885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𝟓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𝟔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𝟐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𝟔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B47B2E-6271-D9FF-819E-D795B2096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97" y="2996034"/>
                <a:ext cx="1638885" cy="12508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F5301E-447A-7866-69B0-28E68B494361}"/>
                  </a:ext>
                </a:extLst>
              </p:cNvPr>
              <p:cNvSpPr txBox="1"/>
              <p:nvPr/>
            </p:nvSpPr>
            <p:spPr>
              <a:xfrm>
                <a:off x="7032104" y="2960096"/>
                <a:ext cx="1638885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𝟏</m:t>
                      </m:r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𝟓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𝟗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F5301E-447A-7866-69B0-28E68B494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2960096"/>
                <a:ext cx="1638885" cy="12508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E4634E-C3D9-4023-3844-E327E8098BA1}"/>
                  </a:ext>
                </a:extLst>
              </p:cNvPr>
              <p:cNvSpPr txBox="1"/>
              <p:nvPr/>
            </p:nvSpPr>
            <p:spPr>
              <a:xfrm>
                <a:off x="8997423" y="2925260"/>
                <a:ext cx="1638885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𝟗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𝟐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𝟗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E4634E-C3D9-4023-3844-E327E8098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23" y="2925260"/>
                <a:ext cx="1638885" cy="1250823"/>
              </a:xfrm>
              <a:prstGeom prst="rect">
                <a:avLst/>
              </a:prstGeom>
              <a:blipFill>
                <a:blip r:embed="rId12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AE0338-C9D0-1E34-A021-394CB219F829}"/>
                  </a:ext>
                </a:extLst>
              </p:cNvPr>
              <p:cNvSpPr txBox="1"/>
              <p:nvPr/>
            </p:nvSpPr>
            <p:spPr>
              <a:xfrm>
                <a:off x="1984231" y="4556042"/>
                <a:ext cx="1638885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𝟑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𝟔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𝟖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−</m:t>
                      </m:r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𝟏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𝟖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AE0338-C9D0-1E34-A021-394CB219F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31" y="4556042"/>
                <a:ext cx="1638885" cy="12508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타원 34">
            <a:extLst>
              <a:ext uri="{FF2B5EF4-FFF2-40B4-BE49-F238E27FC236}">
                <a16:creationId xmlns:a16="http://schemas.microsoft.com/office/drawing/2014/main" id="{338EDC68-9825-05C1-45DE-2E5F6D98950E}"/>
              </a:ext>
            </a:extLst>
          </p:cNvPr>
          <p:cNvSpPr>
            <a:spLocks noChangeAspect="1"/>
          </p:cNvSpPr>
          <p:nvPr/>
        </p:nvSpPr>
        <p:spPr>
          <a:xfrm>
            <a:off x="3781650" y="4902101"/>
            <a:ext cx="648272" cy="64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ㅋ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1E4643-FAC9-2377-0ABD-1F13EE3858A2}"/>
                  </a:ext>
                </a:extLst>
              </p:cNvPr>
              <p:cNvSpPr txBox="1"/>
              <p:nvPr/>
            </p:nvSpPr>
            <p:spPr>
              <a:xfrm>
                <a:off x="3675526" y="4914613"/>
                <a:ext cx="952500" cy="558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1E4643-FAC9-2377-0ABD-1F13EE385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26" y="4914613"/>
                <a:ext cx="952500" cy="558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그림 37">
            <a:extLst>
              <a:ext uri="{FF2B5EF4-FFF2-40B4-BE49-F238E27FC236}">
                <a16:creationId xmlns:a16="http://schemas.microsoft.com/office/drawing/2014/main" id="{8B61E1AF-610A-6A91-805D-3162F84C0CC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63540" y="498832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3942F3-D18B-964A-4F18-6B0EE91E891D}"/>
                  </a:ext>
                </a:extLst>
              </p:cNvPr>
              <p:cNvSpPr txBox="1"/>
              <p:nvPr/>
            </p:nvSpPr>
            <p:spPr>
              <a:xfrm>
                <a:off x="4601131" y="4557144"/>
                <a:ext cx="1638885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𝟒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𝟒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𝟖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−</m:t>
                      </m:r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𝟑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𝟏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𝟖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3942F3-D18B-964A-4F18-6B0EE91E8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131" y="4557144"/>
                <a:ext cx="1638885" cy="12508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타원 40">
            <a:extLst>
              <a:ext uri="{FF2B5EF4-FFF2-40B4-BE49-F238E27FC236}">
                <a16:creationId xmlns:a16="http://schemas.microsoft.com/office/drawing/2014/main" id="{74A5ED48-EAF9-24C4-2B1C-707A46769D76}"/>
              </a:ext>
            </a:extLst>
          </p:cNvPr>
          <p:cNvSpPr>
            <a:spLocks noChangeAspect="1"/>
          </p:cNvSpPr>
          <p:nvPr/>
        </p:nvSpPr>
        <p:spPr>
          <a:xfrm>
            <a:off x="8193033" y="3306155"/>
            <a:ext cx="648272" cy="64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ㅋ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C41C330-3997-5A58-0509-4F769D633451}"/>
                  </a:ext>
                </a:extLst>
              </p:cNvPr>
              <p:cNvSpPr txBox="1"/>
              <p:nvPr/>
            </p:nvSpPr>
            <p:spPr>
              <a:xfrm>
                <a:off x="8059453" y="3318667"/>
                <a:ext cx="952500" cy="558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C41C330-3997-5A58-0509-4F769D633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53" y="3318667"/>
                <a:ext cx="952500" cy="558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그림 44">
            <a:extLst>
              <a:ext uri="{FF2B5EF4-FFF2-40B4-BE49-F238E27FC236}">
                <a16:creationId xmlns:a16="http://schemas.microsoft.com/office/drawing/2014/main" id="{3D2CA1A2-018C-F8EF-434B-DC0537EE24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4923" y="339237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그룹 30">
            <a:extLst>
              <a:ext uri="{FF2B5EF4-FFF2-40B4-BE49-F238E27FC236}">
                <a16:creationId xmlns:a16="http://schemas.microsoft.com/office/drawing/2014/main" id="{D7BD563F-499B-46CC-6ADE-F7364BAFD223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0B7FEF65-4D75-F206-1F38-0B129B20F1DE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9" name="그래픽 60">
                <a:extLst>
                  <a:ext uri="{FF2B5EF4-FFF2-40B4-BE49-F238E27FC236}">
                    <a16:creationId xmlns:a16="http://schemas.microsoft.com/office/drawing/2014/main" id="{E9D3DF23-7550-6466-A450-F077401D2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0" name="그림 28">
                <a:extLst>
                  <a:ext uri="{FF2B5EF4-FFF2-40B4-BE49-F238E27FC236}">
                    <a16:creationId xmlns:a16="http://schemas.microsoft.com/office/drawing/2014/main" id="{91C2F79B-85F4-0D0A-961E-ECDE1C2D0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3FD63355-F176-B27D-D3AB-70000E2C03F2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88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8FDA16-ECB8-A6E3-8221-B730AC5F732D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36476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440AAE0-7D61-6DB4-1794-7D8297E25A9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3" name="사각형: 둥근 모서리 42">
              <a:hlinkClick r:id="rId4" action="ppaction://hlinksldjump"/>
              <a:extLst>
                <a:ext uri="{FF2B5EF4-FFF2-40B4-BE49-F238E27FC236}">
                  <a16:creationId xmlns:a16="http://schemas.microsoft.com/office/drawing/2014/main" id="{1F7A7DC4-38A1-76A3-F735-42B800441C73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1" name="사각형: 둥근 모서리 50">
              <a:hlinkClick r:id="rId5" action="ppaction://hlinksldjump"/>
              <a:extLst>
                <a:ext uri="{FF2B5EF4-FFF2-40B4-BE49-F238E27FC236}">
                  <a16:creationId xmlns:a16="http://schemas.microsoft.com/office/drawing/2014/main" id="{52BF683F-BA3B-8F78-AAE7-8A5EEABF9617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8F5149-E122-9DE5-8AAD-5E78BF6DD8D0}"/>
              </a:ext>
            </a:extLst>
          </p:cNvPr>
          <p:cNvSpPr txBox="1"/>
          <p:nvPr/>
        </p:nvSpPr>
        <p:spPr>
          <a:xfrm>
            <a:off x="7752184" y="5323799"/>
            <a:ext cx="369696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         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3DB30-9E3C-9592-5FF2-655B6B0F1F6C}"/>
              </a:ext>
            </a:extLst>
          </p:cNvPr>
          <p:cNvSpPr txBox="1"/>
          <p:nvPr/>
        </p:nvSpPr>
        <p:spPr>
          <a:xfrm>
            <a:off x="7968208" y="5392609"/>
            <a:ext cx="334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</a:rPr>
              <a:t>㉠</a:t>
            </a:r>
            <a:r>
              <a:rPr lang="en-US" altLang="ko-KR" sz="3200" b="1" spc="-300" dirty="0">
                <a:solidFill>
                  <a:srgbClr val="FF0000"/>
                </a:solidFill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㉡</a:t>
            </a:r>
            <a:r>
              <a:rPr lang="en-US" altLang="ko-KR" sz="3200" b="1" spc="-300" dirty="0">
                <a:solidFill>
                  <a:srgbClr val="FF0000"/>
                </a:solidFill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㉣</a:t>
            </a:r>
            <a:r>
              <a:rPr lang="en-US" altLang="ko-KR" sz="3200" b="1" spc="-300" dirty="0">
                <a:solidFill>
                  <a:srgbClr val="FF0000"/>
                </a:solidFill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㉢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A823541-CB21-D158-F71A-87A3C1390B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98137" y="545423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AF5CE2D-8CD2-251C-AD9D-6D5CACD10CEE}"/>
              </a:ext>
            </a:extLst>
          </p:cNvPr>
          <p:cNvSpPr/>
          <p:nvPr/>
        </p:nvSpPr>
        <p:spPr>
          <a:xfrm>
            <a:off x="2783633" y="2356977"/>
            <a:ext cx="6958268" cy="2732208"/>
          </a:xfrm>
          <a:prstGeom prst="roundRect">
            <a:avLst>
              <a:gd name="adj" fmla="val 9546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p:graphicFrame>
        <p:nvGraphicFramePr>
          <p:cNvPr id="20" name="표 9">
            <a:extLst>
              <a:ext uri="{FF2B5EF4-FFF2-40B4-BE49-F238E27FC236}">
                <a16:creationId xmlns:a16="http://schemas.microsoft.com/office/drawing/2014/main" id="{7802EDBB-D4BB-703C-CA0E-A508B501B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0016"/>
              </p:ext>
            </p:extLst>
          </p:nvPr>
        </p:nvGraphicFramePr>
        <p:xfrm>
          <a:off x="3592374" y="2857976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CD40BB-119A-88E1-3A8C-76E58C605F78}"/>
                  </a:ext>
                </a:extLst>
              </p:cNvPr>
              <p:cNvSpPr txBox="1"/>
              <p:nvPr/>
            </p:nvSpPr>
            <p:spPr>
              <a:xfrm>
                <a:off x="4240482" y="2493023"/>
                <a:ext cx="20271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CD40BB-119A-88E1-3A8C-76E58C605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82" y="2493023"/>
                <a:ext cx="2027198" cy="606695"/>
              </a:xfrm>
              <a:prstGeom prst="rect">
                <a:avLst/>
              </a:prstGeom>
              <a:blipFill>
                <a:blip r:embed="rId7"/>
                <a:stretch>
                  <a:fillRect b="-7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표 9">
            <a:extLst>
              <a:ext uri="{FF2B5EF4-FFF2-40B4-BE49-F238E27FC236}">
                <a16:creationId xmlns:a16="http://schemas.microsoft.com/office/drawing/2014/main" id="{E09F0A39-3672-9DF7-51BA-2A1FC1063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30915"/>
              </p:ext>
            </p:extLst>
          </p:nvPr>
        </p:nvGraphicFramePr>
        <p:xfrm>
          <a:off x="6402595" y="2857976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F88EEF-6850-209B-3354-C86D470B5EF3}"/>
                  </a:ext>
                </a:extLst>
              </p:cNvPr>
              <p:cNvSpPr txBox="1"/>
              <p:nvPr/>
            </p:nvSpPr>
            <p:spPr>
              <a:xfrm>
                <a:off x="7093138" y="2493023"/>
                <a:ext cx="20271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F88EEF-6850-209B-3354-C86D470B5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38" y="2493023"/>
                <a:ext cx="2027198" cy="606695"/>
              </a:xfrm>
              <a:prstGeom prst="rect">
                <a:avLst/>
              </a:prstGeom>
              <a:blipFill>
                <a:blip r:embed="rId8"/>
                <a:stretch>
                  <a:fillRect b="-7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표 9">
            <a:extLst>
              <a:ext uri="{FF2B5EF4-FFF2-40B4-BE49-F238E27FC236}">
                <a16:creationId xmlns:a16="http://schemas.microsoft.com/office/drawing/2014/main" id="{0286FB9C-646D-6FFD-B17B-A42BF5226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28885"/>
              </p:ext>
            </p:extLst>
          </p:nvPr>
        </p:nvGraphicFramePr>
        <p:xfrm>
          <a:off x="3594339" y="4170895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5D396E-5A74-2D88-38A2-6535D7E0455B}"/>
                  </a:ext>
                </a:extLst>
              </p:cNvPr>
              <p:cNvSpPr txBox="1"/>
              <p:nvPr/>
            </p:nvSpPr>
            <p:spPr>
              <a:xfrm>
                <a:off x="4263665" y="3805942"/>
                <a:ext cx="20271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5D396E-5A74-2D88-38A2-6535D7E04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665" y="3805942"/>
                <a:ext cx="2027198" cy="606695"/>
              </a:xfrm>
              <a:prstGeom prst="rect">
                <a:avLst/>
              </a:prstGeom>
              <a:blipFill>
                <a:blip r:embed="rId9"/>
                <a:stretch>
                  <a:fillRect b="-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표 9">
            <a:extLst>
              <a:ext uri="{FF2B5EF4-FFF2-40B4-BE49-F238E27FC236}">
                <a16:creationId xmlns:a16="http://schemas.microsoft.com/office/drawing/2014/main" id="{C140EF8A-F40E-E43D-6524-94BE38AFB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49637"/>
              </p:ext>
            </p:extLst>
          </p:nvPr>
        </p:nvGraphicFramePr>
        <p:xfrm>
          <a:off x="6404561" y="4170895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AB1774-8569-2039-5E94-F4C34981DD97}"/>
                  </a:ext>
                </a:extLst>
              </p:cNvPr>
              <p:cNvSpPr txBox="1"/>
              <p:nvPr/>
            </p:nvSpPr>
            <p:spPr>
              <a:xfrm>
                <a:off x="7052669" y="3805942"/>
                <a:ext cx="20271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AB1774-8569-2039-5E94-F4C34981D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69" y="3805942"/>
                <a:ext cx="2027198" cy="606695"/>
              </a:xfrm>
              <a:prstGeom prst="rect">
                <a:avLst/>
              </a:prstGeom>
              <a:blipFill>
                <a:blip r:embed="rId10"/>
                <a:stretch>
                  <a:fillRect b="-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순서도: 연결자 29">
            <a:extLst>
              <a:ext uri="{FF2B5EF4-FFF2-40B4-BE49-F238E27FC236}">
                <a16:creationId xmlns:a16="http://schemas.microsoft.com/office/drawing/2014/main" id="{3BC87326-6002-7378-7095-25C190AA0F70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BF1A7B-C6A2-2489-812E-01640590691F}"/>
              </a:ext>
            </a:extLst>
          </p:cNvPr>
          <p:cNvSpPr txBox="1"/>
          <p:nvPr/>
        </p:nvSpPr>
        <p:spPr>
          <a:xfrm>
            <a:off x="1343396" y="1412776"/>
            <a:ext cx="1044061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계산 결과가 큰 것부터 차례대로 기호를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30">
            <a:extLst>
              <a:ext uri="{FF2B5EF4-FFF2-40B4-BE49-F238E27FC236}">
                <a16:creationId xmlns:a16="http://schemas.microsoft.com/office/drawing/2014/main" id="{0B7F3246-C8EB-20C9-BD97-A9B48FB868B0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6" name="그룹 26">
              <a:extLst>
                <a:ext uri="{FF2B5EF4-FFF2-40B4-BE49-F238E27FC236}">
                  <a16:creationId xmlns:a16="http://schemas.microsoft.com/office/drawing/2014/main" id="{5ABAD221-E231-ABE6-92DE-009AB13EF809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8" name="그래픽 60">
                <a:extLst>
                  <a:ext uri="{FF2B5EF4-FFF2-40B4-BE49-F238E27FC236}">
                    <a16:creationId xmlns:a16="http://schemas.microsoft.com/office/drawing/2014/main" id="{57AF4688-5604-8426-4740-558B8D86C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9" name="그림 28">
                <a:extLst>
                  <a:ext uri="{FF2B5EF4-FFF2-40B4-BE49-F238E27FC236}">
                    <a16:creationId xmlns:a16="http://schemas.microsoft.com/office/drawing/2014/main" id="{0AF4CE0C-B7F5-33E6-8A24-767E8FC4A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C8740FEB-2714-AA3E-B302-BE03EFE5E516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88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BB9F2C-F584-7886-E657-D07FD45988F9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11110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3CE18-5821-5A5F-1682-B6668401AD16}"/>
                  </a:ext>
                </a:extLst>
              </p:cNvPr>
              <p:cNvSpPr txBox="1"/>
              <p:nvPr/>
            </p:nvSpPr>
            <p:spPr>
              <a:xfrm>
                <a:off x="1343396" y="1163196"/>
                <a:ext cx="10428230" cy="914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길이가 각각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𝟐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𝟓</m:t>
                        </m:r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𝟏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𝟓</m:t>
                        </m:r>
                        <m:r>
                          <a:rPr kumimoji="0" lang="en-US" altLang="ko-KR" sz="4400" b="1" i="1" u="none" strike="noStrike" kern="1200" cap="none" spc="-30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인 색 테이프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장을 겹치는 부분 없이 이어 붙였습니다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이어 붙인 색 테이프의 전체 길이는 모두 몇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인지 구해 보세요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3CE18-5821-5A5F-1682-B6668401A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96" y="1163196"/>
                <a:ext cx="10428230" cy="914400"/>
              </a:xfrm>
              <a:prstGeom prst="rect">
                <a:avLst/>
              </a:prstGeom>
              <a:blipFill>
                <a:blip r:embed="rId2"/>
                <a:stretch>
                  <a:fillRect l="-2630" r="-1286" b="-17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FB84890-6C24-F795-3981-19AFC69CB4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7" name="사각형: 둥근 모서리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DA360FB1-A8BB-F26E-B73D-DDDC245B28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8" name="사각형: 둥근 모서리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CAFCC75B-C92E-55B3-84F0-6B2A5A16579F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088AB4-C2C3-8BF9-B029-B05AAA1E1BB1}"/>
              </a:ext>
            </a:extLst>
          </p:cNvPr>
          <p:cNvSpPr txBox="1"/>
          <p:nvPr/>
        </p:nvSpPr>
        <p:spPr>
          <a:xfrm>
            <a:off x="6500779" y="3861048"/>
            <a:ext cx="5373002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) </a:t>
            </a:r>
            <a:r>
              <a:rPr lang="en-US" altLang="ko-KR" sz="3200" b="1" spc="-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897BA-5453-C26B-91DD-9EBCDC1F0BB7}"/>
              </a:ext>
            </a:extLst>
          </p:cNvPr>
          <p:cNvSpPr txBox="1"/>
          <p:nvPr/>
        </p:nvSpPr>
        <p:spPr>
          <a:xfrm>
            <a:off x="8778958" y="3929858"/>
            <a:ext cx="230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4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05D3327-F959-AA70-D282-5AA7A49BF0D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652051" y="3944378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그룹 30">
            <a:extLst>
              <a:ext uri="{FF2B5EF4-FFF2-40B4-BE49-F238E27FC236}">
                <a16:creationId xmlns:a16="http://schemas.microsoft.com/office/drawing/2014/main" id="{C649A0F2-3516-E136-E343-4C612C704CB2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7" name="그룹 26">
              <a:extLst>
                <a:ext uri="{FF2B5EF4-FFF2-40B4-BE49-F238E27FC236}">
                  <a16:creationId xmlns:a16="http://schemas.microsoft.com/office/drawing/2014/main" id="{23F94C77-49A1-03D5-84A3-5F4C7527AC10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0" name="그래픽 60">
                <a:extLst>
                  <a:ext uri="{FF2B5EF4-FFF2-40B4-BE49-F238E27FC236}">
                    <a16:creationId xmlns:a16="http://schemas.microsoft.com/office/drawing/2014/main" id="{70768ED7-DEA7-8C02-01B8-25CC52291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1" name="그림 28">
                <a:extLst>
                  <a:ext uri="{FF2B5EF4-FFF2-40B4-BE49-F238E27FC236}">
                    <a16:creationId xmlns:a16="http://schemas.microsoft.com/office/drawing/2014/main" id="{5BB3A154-329E-E23C-EB01-AA1FF0471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B435BB67-FC5D-3D6D-881B-9FD5EA5FDB46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88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41147F-2DDF-41A2-F998-2BD28E9FAD34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28409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45FC33E4-02AD-3FF0-EDB1-B8D86DF75BA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67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EE881FDF-02EF-2FF4-286B-9C3E08969172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B689A1A1-1D39-B2AE-CF41-139B04631AB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순서도: 연결자 1">
            <a:extLst>
              <a:ext uri="{FF2B5EF4-FFF2-40B4-BE49-F238E27FC236}">
                <a16:creationId xmlns:a16="http://schemas.microsoft.com/office/drawing/2014/main" id="{D54BE53F-8CCB-1314-DA72-5A13AF7D9CE1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A214E3-C716-1A86-5A06-24835A93FF5C}"/>
              </a:ext>
            </a:extLst>
          </p:cNvPr>
          <p:cNvSpPr txBox="1"/>
          <p:nvPr/>
        </p:nvSpPr>
        <p:spPr>
          <a:xfrm>
            <a:off x="1343396" y="1412776"/>
            <a:ext cx="1044061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장의 수 카드를 한 번씩만 사용하여 계산 결과가 가장 작은 덧셈식을 완성해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89BEFD-8ACB-BDC0-08B6-96D639C28FCF}"/>
                  </a:ext>
                </a:extLst>
              </p:cNvPr>
              <p:cNvSpPr txBox="1"/>
              <p:nvPr/>
            </p:nvSpPr>
            <p:spPr>
              <a:xfrm>
                <a:off x="4007768" y="4689003"/>
                <a:ext cx="320770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3200" b="1" i="0" spc="-30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89BEFD-8ACB-BDC0-08B6-96D639C28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4689003"/>
                <a:ext cx="3207708" cy="606695"/>
              </a:xfrm>
              <a:prstGeom prst="rect">
                <a:avLst/>
              </a:prstGeom>
              <a:blipFill>
                <a:blip r:embed="rId6"/>
                <a:stretch>
                  <a:fillRect b="-8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903E378-07FA-2738-0E93-6D4AA4385FC7}"/>
              </a:ext>
            </a:extLst>
          </p:cNvPr>
          <p:cNvSpPr/>
          <p:nvPr/>
        </p:nvSpPr>
        <p:spPr>
          <a:xfrm>
            <a:off x="3304808" y="5065432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EB9FDE-296D-E451-326C-7DDA64215FBD}"/>
              </a:ext>
            </a:extLst>
          </p:cNvPr>
          <p:cNvSpPr txBox="1"/>
          <p:nvPr/>
        </p:nvSpPr>
        <p:spPr>
          <a:xfrm>
            <a:off x="3332027" y="5059124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4BB65389-72BE-43D2-53C8-77B80A29EA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78188" y="513099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9DD83B5F-2F23-CFA5-1F84-BF222CBB23A0}"/>
              </a:ext>
            </a:extLst>
          </p:cNvPr>
          <p:cNvSpPr/>
          <p:nvPr/>
        </p:nvSpPr>
        <p:spPr>
          <a:xfrm>
            <a:off x="5931942" y="4732202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80D7C-1ACA-2F6D-7F18-AD41D0F5A7EE}"/>
              </a:ext>
            </a:extLst>
          </p:cNvPr>
          <p:cNvSpPr txBox="1"/>
          <p:nvPr/>
        </p:nvSpPr>
        <p:spPr>
          <a:xfrm>
            <a:off x="5959161" y="4725894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E4C06376-22D6-3323-8629-8033F4437F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05322" y="479776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051144ED-376E-3E2D-5E2A-3EDEAE50A2F3}"/>
              </a:ext>
            </a:extLst>
          </p:cNvPr>
          <p:cNvSpPr/>
          <p:nvPr/>
        </p:nvSpPr>
        <p:spPr>
          <a:xfrm>
            <a:off x="5190208" y="5068295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7842D5-2BA9-3A74-B5E2-F4BC8B77BECD}"/>
              </a:ext>
            </a:extLst>
          </p:cNvPr>
          <p:cNvSpPr txBox="1"/>
          <p:nvPr/>
        </p:nvSpPr>
        <p:spPr>
          <a:xfrm>
            <a:off x="5217427" y="5061987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E32A3030-FADA-E89B-3833-782DA91FB5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55277" y="513099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10D070C4-7CC4-F78F-7623-E9412C6422C8}"/>
              </a:ext>
            </a:extLst>
          </p:cNvPr>
          <p:cNvSpPr/>
          <p:nvPr/>
        </p:nvSpPr>
        <p:spPr>
          <a:xfrm>
            <a:off x="2748248" y="4516829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47C685-5287-C4FD-FEAF-276611AEA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954" y="2930328"/>
            <a:ext cx="4632367" cy="1242858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CC573D6-26CB-0BBF-12A7-118D56DAF25D}"/>
              </a:ext>
            </a:extLst>
          </p:cNvPr>
          <p:cNvSpPr/>
          <p:nvPr/>
        </p:nvSpPr>
        <p:spPr>
          <a:xfrm>
            <a:off x="4059734" y="471395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E7F9A-6D31-C5CA-799A-8F77DBA33761}"/>
              </a:ext>
            </a:extLst>
          </p:cNvPr>
          <p:cNvSpPr txBox="1"/>
          <p:nvPr/>
        </p:nvSpPr>
        <p:spPr>
          <a:xfrm>
            <a:off x="4086953" y="470764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6905D66-3FEB-D8CC-6D3A-E58913ABAC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45007" y="479008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9556028-8F63-2080-7FC3-16FFEB593F9D}"/>
              </a:ext>
            </a:extLst>
          </p:cNvPr>
          <p:cNvSpPr/>
          <p:nvPr/>
        </p:nvSpPr>
        <p:spPr>
          <a:xfrm>
            <a:off x="7045796" y="4810678"/>
            <a:ext cx="1008125" cy="11162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3C3950-81BC-F601-2AA6-E7CB1B737077}"/>
                  </a:ext>
                </a:extLst>
              </p:cNvPr>
              <p:cNvSpPr txBox="1"/>
              <p:nvPr/>
            </p:nvSpPr>
            <p:spPr>
              <a:xfrm>
                <a:off x="7032104" y="4911720"/>
                <a:ext cx="964286" cy="749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3C3950-81BC-F601-2AA6-E7CB1B73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4911720"/>
                <a:ext cx="964286" cy="749528"/>
              </a:xfrm>
              <a:prstGeom prst="rect">
                <a:avLst/>
              </a:prstGeom>
              <a:blipFill>
                <a:blip r:embed="rId11"/>
                <a:stretch>
                  <a:fillRect b="-23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A12EAA31-63F0-CD12-7204-15A8A376B9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31023" y="516823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그룹 30">
            <a:extLst>
              <a:ext uri="{FF2B5EF4-FFF2-40B4-BE49-F238E27FC236}">
                <a16:creationId xmlns:a16="http://schemas.microsoft.com/office/drawing/2014/main" id="{6C5F9EF3-81C0-A3BF-1CE5-2DFD4783AD46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0EF1F3A6-1536-28E0-B0C6-1B3B50CE183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8FB39F1C-8F63-848F-A86F-D10E9C82D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5" name="그림 28">
                <a:extLst>
                  <a:ext uri="{FF2B5EF4-FFF2-40B4-BE49-F238E27FC236}">
                    <a16:creationId xmlns:a16="http://schemas.microsoft.com/office/drawing/2014/main" id="{94FEE764-367E-C27F-3A5E-12CEDD42C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1002D2F-9551-8785-906A-FAA28D4F65C4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88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B22DD0-C92F-62B4-E97A-C66BA5625604}"/>
              </a:ext>
            </a:extLst>
          </p:cNvPr>
          <p:cNvSpPr txBox="1"/>
          <p:nvPr/>
        </p:nvSpPr>
        <p:spPr>
          <a:xfrm>
            <a:off x="8904312" y="263353"/>
            <a:ext cx="320287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분수의 덧셈과 뺄셈</a:t>
            </a:r>
          </a:p>
        </p:txBody>
      </p:sp>
    </p:spTree>
    <p:extLst>
      <p:ext uri="{BB962C8B-B14F-4D97-AF65-F5344CB8AC3E}">
        <p14:creationId xmlns:p14="http://schemas.microsoft.com/office/powerpoint/2010/main" val="41087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3" grpId="2"/>
      <p:bldP spid="37" grpId="0"/>
      <p:bldP spid="37" grpId="1"/>
      <p:bldP spid="37" grpId="2"/>
      <p:bldP spid="40" grpId="0" animBg="1"/>
      <p:bldP spid="40" grpId="1" animBg="1"/>
      <p:bldP spid="9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>
            <a:extLst>
              <a:ext uri="{FF2B5EF4-FFF2-40B4-BE49-F238E27FC236}">
                <a16:creationId xmlns:a16="http://schemas.microsoft.com/office/drawing/2014/main" id="{C1AFDDA6-FBF7-B220-7880-54E6B845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33" y="2331634"/>
            <a:ext cx="5290471" cy="2661190"/>
          </a:xfrm>
          <a:prstGeom prst="rect">
            <a:avLst/>
          </a:prstGeom>
        </p:spPr>
      </p:pic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2AECC9E-5446-867F-F2EE-DA171FA22253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98DE27CB-0164-899C-DC99-62E469C07390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09BECD-E0CB-C64F-2AB9-BABB4F8876EA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F7A2786A-72DE-5EC2-59EC-E3FBDBFF2D13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E5802E-5150-8F07-7719-A636B9D729B5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7" name="그림 4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06458C-A28A-B9C3-F2D7-7ADF200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그림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986BD0-2559-8CCB-C4C5-25F52A2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75E9622-0883-AA09-0B9B-2B0DC7E31ECA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4" name="사각형: 둥근 모서리 33">
              <a:hlinkClick r:id="rId5" action="ppaction://hlinksldjump"/>
              <a:extLst>
                <a:ext uri="{FF2B5EF4-FFF2-40B4-BE49-F238E27FC236}">
                  <a16:creationId xmlns:a16="http://schemas.microsoft.com/office/drawing/2014/main" id="{AE49C3DF-AAB0-3DEC-4998-F933E6ED38F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5" name="사각형: 둥근 모서리 34">
              <a:hlinkClick r:id="rId5" action="ppaction://hlinksldjump"/>
              <a:extLst>
                <a:ext uri="{FF2B5EF4-FFF2-40B4-BE49-F238E27FC236}">
                  <a16:creationId xmlns:a16="http://schemas.microsoft.com/office/drawing/2014/main" id="{FAC78C64-08D5-FED4-0463-05368129ABA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2A50056-8E2D-F5E4-E989-9938AD8232E6}"/>
              </a:ext>
            </a:extLst>
          </p:cNvPr>
          <p:cNvSpPr txBox="1"/>
          <p:nvPr/>
        </p:nvSpPr>
        <p:spPr>
          <a:xfrm>
            <a:off x="6096001" y="5325707"/>
            <a:ext cx="485776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직선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), 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직선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483EC2-4367-4A96-0E24-BDAEC8221C7D}"/>
              </a:ext>
            </a:extLst>
          </p:cNvPr>
          <p:cNvSpPr txBox="1"/>
          <p:nvPr/>
        </p:nvSpPr>
        <p:spPr>
          <a:xfrm>
            <a:off x="7343821" y="5364260"/>
            <a:ext cx="3277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나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                    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라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F308D191-79A7-7738-653E-D1235234A3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99156" y="1376289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E57C1-DFA4-BB08-7FDC-AA2C27946508}"/>
              </a:ext>
            </a:extLst>
          </p:cNvPr>
          <p:cNvSpPr txBox="1"/>
          <p:nvPr/>
        </p:nvSpPr>
        <p:spPr>
          <a:xfrm>
            <a:off x="1343396" y="1412776"/>
            <a:ext cx="864103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직선 가에 수직인 직선을 모두 찾아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30">
            <a:extLst>
              <a:ext uri="{FF2B5EF4-FFF2-40B4-BE49-F238E27FC236}">
                <a16:creationId xmlns:a16="http://schemas.microsoft.com/office/drawing/2014/main" id="{6415E931-9DA4-DD25-AABA-00A33FBDB4A6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1" name="그룹 26">
              <a:extLst>
                <a:ext uri="{FF2B5EF4-FFF2-40B4-BE49-F238E27FC236}">
                  <a16:creationId xmlns:a16="http://schemas.microsoft.com/office/drawing/2014/main" id="{01944BF6-6BDF-EADD-BBF5-F27D4D329D25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D333A521-10A4-1820-7068-09DBF83F8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8" name="그림 28">
                <a:extLst>
                  <a:ext uri="{FF2B5EF4-FFF2-40B4-BE49-F238E27FC236}">
                    <a16:creationId xmlns:a16="http://schemas.microsoft.com/office/drawing/2014/main" id="{AA23D7E4-02C0-84E4-3EA2-4C9D6B2B1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CD003F6C-C551-6977-632D-664F1D271C15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89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935D804-CFB0-4301-3CEB-CDF38358D03D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사각형</a:t>
            </a:r>
          </a:p>
        </p:txBody>
      </p:sp>
    </p:spTree>
    <p:extLst>
      <p:ext uri="{BB962C8B-B14F-4D97-AF65-F5344CB8AC3E}">
        <p14:creationId xmlns:p14="http://schemas.microsoft.com/office/powerpoint/2010/main" val="30918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525F08-F33C-EE53-54E5-CAEF20F8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91" y="2335498"/>
            <a:ext cx="5004626" cy="2874359"/>
          </a:xfrm>
          <a:prstGeom prst="rect">
            <a:avLst/>
          </a:prstGeom>
        </p:spPr>
      </p:pic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37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5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763620-C57A-8C0D-C01D-DFB47401FDD8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서로 평행한 직선을 모두 찾아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D8A8C3-B26E-4B88-981B-E4ACECC7D1FB}"/>
              </a:ext>
            </a:extLst>
          </p:cNvPr>
          <p:cNvSpPr txBox="1"/>
          <p:nvPr/>
        </p:nvSpPr>
        <p:spPr>
          <a:xfrm>
            <a:off x="1364422" y="5268851"/>
            <a:ext cx="10060170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직선 </a:t>
            </a:r>
            <a:r>
              <a:rPr lang="en-US" altLang="ko-KR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)</a:t>
            </a:r>
            <a:r>
              <a:rPr lang="ko-KR" altLang="en-US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와 직선 </a:t>
            </a:r>
            <a:r>
              <a:rPr lang="en-US" altLang="ko-KR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), </a:t>
            </a:r>
            <a:r>
              <a:rPr lang="ko-KR" altLang="en-US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직선 </a:t>
            </a:r>
            <a:r>
              <a:rPr lang="en-US" altLang="ko-KR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)</a:t>
            </a:r>
            <a:r>
              <a:rPr lang="ko-KR" altLang="en-US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와 직선 </a:t>
            </a:r>
            <a:r>
              <a:rPr lang="en-US" altLang="ko-KR" sz="3200" b="1" spc="-1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ko-KR" sz="3200" b="1" spc="-1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A256-9880-29B1-B9D2-0B68B39843B2}"/>
              </a:ext>
            </a:extLst>
          </p:cNvPr>
          <p:cNvSpPr txBox="1"/>
          <p:nvPr/>
        </p:nvSpPr>
        <p:spPr>
          <a:xfrm>
            <a:off x="2639616" y="5348025"/>
            <a:ext cx="817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가                    나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                 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B0503020000020004" pitchFamily="50" charset="-127"/>
              </a:rPr>
              <a:t>라                     마</a:t>
            </a:r>
            <a:endParaRPr lang="ko-KR" altLang="en-US" sz="3200" spc="-300" dirty="0">
              <a:solidFill>
                <a:srgbClr val="FF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7B91EB9-77AB-F38D-39AC-E0F969D27D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23321" y="1421294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그룹 30">
            <a:extLst>
              <a:ext uri="{FF2B5EF4-FFF2-40B4-BE49-F238E27FC236}">
                <a16:creationId xmlns:a16="http://schemas.microsoft.com/office/drawing/2014/main" id="{5C398AFA-A020-E68A-0569-7D63B8DE1D0C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4" name="그룹 26">
              <a:extLst>
                <a:ext uri="{FF2B5EF4-FFF2-40B4-BE49-F238E27FC236}">
                  <a16:creationId xmlns:a16="http://schemas.microsoft.com/office/drawing/2014/main" id="{3C62954A-69AC-4D55-5303-F43E741E4F8C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5" name="그래픽 60">
                <a:extLst>
                  <a:ext uri="{FF2B5EF4-FFF2-40B4-BE49-F238E27FC236}">
                    <a16:creationId xmlns:a16="http://schemas.microsoft.com/office/drawing/2014/main" id="{A62E231A-8F3B-8E3C-B74A-0F21EEDC8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6" name="그림 28">
                <a:extLst>
                  <a:ext uri="{FF2B5EF4-FFF2-40B4-BE49-F238E27FC236}">
                    <a16:creationId xmlns:a16="http://schemas.microsoft.com/office/drawing/2014/main" id="{38185D1B-70AE-25CD-F829-034A99547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12C92D24-129D-CF88-2944-6329541A2BA2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89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48D0279-E59C-8C86-B64B-EF7CA6B30255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사각형</a:t>
            </a:r>
          </a:p>
        </p:txBody>
      </p:sp>
    </p:spTree>
    <p:extLst>
      <p:ext uri="{BB962C8B-B14F-4D97-AF65-F5344CB8AC3E}">
        <p14:creationId xmlns:p14="http://schemas.microsoft.com/office/powerpoint/2010/main" val="5662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>
              <a:lumMod val="65000"/>
              <a:lumOff val="35000"/>
            </a:schemeClr>
          </a:solidFill>
        </a:ln>
      </a:spPr>
      <a:bodyPr lIns="0" tIns="0" rIns="0" bIns="0" rtlCol="0" anchor="ctr"/>
      <a:lstStyle>
        <a:defPPr algn="ctr">
          <a:defRPr b="1" dirty="0" smtClean="0">
            <a:solidFill>
              <a:schemeClr val="tx1"/>
            </a:solidFill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2700">
          <a:noFill/>
        </a:ln>
      </a:spPr>
      <a:bodyPr wrap="square" rtlCol="0" anchor="t" anchorCtr="0">
        <a:spAutoFit/>
      </a:bodyPr>
      <a:lstStyle>
        <a:defPPr algn="just">
          <a:lnSpc>
            <a:spcPct val="100000"/>
          </a:lnSpc>
          <a:defRPr sz="28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와이드스크린</PresentationFormat>
  <Paragraphs>575</Paragraphs>
  <Slides>39</Slides>
  <Notes>1</Notes>
  <HiddenSlides>2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맑은 고딕</vt:lpstr>
      <vt:lpstr>바탕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2023-11-22T12:46:58Z</dcterms:created>
  <dcterms:modified xsi:type="dcterms:W3CDTF">2024-05-03T04:59:41Z</dcterms:modified>
</cp:coreProperties>
</file>